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11.xml" ContentType="application/vnd.openxmlformats-officedocument.drawingml.diagramLayout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diagrams/drawing4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60" r:id="rId4"/>
    <p:sldId id="261" r:id="rId5"/>
    <p:sldId id="278" r:id="rId6"/>
    <p:sldId id="279" r:id="rId7"/>
    <p:sldId id="264" r:id="rId8"/>
    <p:sldId id="263" r:id="rId9"/>
    <p:sldId id="281" r:id="rId10"/>
    <p:sldId id="282" r:id="rId11"/>
    <p:sldId id="285" r:id="rId12"/>
    <p:sldId id="265" r:id="rId13"/>
    <p:sldId id="280" r:id="rId14"/>
    <p:sldId id="267" r:id="rId15"/>
    <p:sldId id="288" r:id="rId16"/>
    <p:sldId id="286" r:id="rId17"/>
    <p:sldId id="287" r:id="rId18"/>
    <p:sldId id="277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FA048"/>
    <a:srgbClr val="244F71"/>
    <a:srgbClr val="E6E6E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-540" y="-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_rels/data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C32295-D5F7-4D51-9286-1713EFAA9CC1}" type="doc">
      <dgm:prSet loTypeId="urn:microsoft.com/office/officeart/2005/8/layout/process1" loCatId="process" qsTypeId="urn:microsoft.com/office/officeart/2005/8/quickstyle/simple1" qsCatId="simple" csTypeId="urn:microsoft.com/office/officeart/2005/8/colors/accent2_1" csCatId="accent2" phldr="1"/>
      <dgm:spPr/>
    </dgm:pt>
    <dgm:pt modelId="{534821C5-7CC4-40A5-9200-17F86F310368}">
      <dgm:prSet phldrT="[Текст]"/>
      <dgm:spPr/>
      <dgm:t>
        <a:bodyPr/>
        <a:lstStyle/>
        <a:p>
          <a:r>
            <a:rPr lang="ru-RU" b="1" smtClean="0">
              <a:latin typeface="Times New Roman" pitchFamily="18" charset="0"/>
              <a:cs typeface="Times New Roman" pitchFamily="18" charset="0"/>
            </a:rPr>
            <a:t>Семиотика(</a:t>
          </a:r>
          <a:r>
            <a:rPr lang="kk-KZ" smtClean="0">
              <a:latin typeface="Times New Roman" pitchFamily="18" charset="0"/>
              <a:cs typeface="Times New Roman" pitchFamily="18" charset="0"/>
            </a:rPr>
            <a:t>грек</a:t>
          </a:r>
          <a:r>
            <a:rPr lang="ru-RU" b="1" smtClean="0">
              <a:latin typeface="Times New Roman" pitchFamily="18" charset="0"/>
              <a:cs typeface="Times New Roman" pitchFamily="18" charset="0"/>
            </a:rPr>
            <a:t>)</a:t>
          </a:r>
          <a:endParaRPr lang="ru-RU" dirty="0"/>
        </a:p>
      </dgm:t>
    </dgm:pt>
    <dgm:pt modelId="{BB250439-F915-4F92-9B18-349984C7E119}" type="parTrans" cxnId="{487A6ADC-5CFD-4DF5-B1A0-92D38F163810}">
      <dgm:prSet/>
      <dgm:spPr/>
      <dgm:t>
        <a:bodyPr/>
        <a:lstStyle/>
        <a:p>
          <a:endParaRPr lang="ru-RU"/>
        </a:p>
      </dgm:t>
    </dgm:pt>
    <dgm:pt modelId="{32F8021D-7E2C-4A86-8C30-23A6F8716D09}" type="sibTrans" cxnId="{487A6ADC-5CFD-4DF5-B1A0-92D38F163810}">
      <dgm:prSet/>
      <dgm:spPr/>
      <dgm:t>
        <a:bodyPr/>
        <a:lstStyle/>
        <a:p>
          <a:endParaRPr lang="ru-RU"/>
        </a:p>
      </dgm:t>
    </dgm:pt>
    <dgm:pt modelId="{13FA2AD7-1BBC-49F2-B268-91A2A2744F2B}">
      <dgm:prSet phldrT="[Текст]"/>
      <dgm:spPr/>
      <dgm:t>
        <a:bodyPr/>
        <a:lstStyle/>
        <a:p>
          <a:r>
            <a:rPr lang="kk-KZ" smtClean="0">
              <a:latin typeface="Times New Roman" pitchFamily="18" charset="0"/>
              <a:cs typeface="Times New Roman" pitchFamily="18" charset="0"/>
            </a:rPr>
            <a:t>белгі, таңба, </a:t>
          </a:r>
          <a:endParaRPr lang="ru-RU" dirty="0"/>
        </a:p>
      </dgm:t>
    </dgm:pt>
    <dgm:pt modelId="{878134B9-A43A-4D44-A24F-F8F1161FFB57}" type="parTrans" cxnId="{A93EFFAC-2CDC-4AC0-A03B-CF1B2A203323}">
      <dgm:prSet/>
      <dgm:spPr/>
      <dgm:t>
        <a:bodyPr/>
        <a:lstStyle/>
        <a:p>
          <a:endParaRPr lang="ru-RU"/>
        </a:p>
      </dgm:t>
    </dgm:pt>
    <dgm:pt modelId="{254167AC-8C69-4DC5-9174-79975E8B8B3C}" type="sibTrans" cxnId="{A93EFFAC-2CDC-4AC0-A03B-CF1B2A203323}">
      <dgm:prSet/>
      <dgm:spPr/>
      <dgm:t>
        <a:bodyPr/>
        <a:lstStyle/>
        <a:p>
          <a:endParaRPr lang="ru-RU"/>
        </a:p>
      </dgm:t>
    </dgm:pt>
    <dgm:pt modelId="{F0B6BB63-4231-4B7B-A5CA-10615A14F300}" type="pres">
      <dgm:prSet presAssocID="{B2C32295-D5F7-4D51-9286-1713EFAA9CC1}" presName="Name0" presStyleCnt="0">
        <dgm:presLayoutVars>
          <dgm:dir/>
          <dgm:resizeHandles val="exact"/>
        </dgm:presLayoutVars>
      </dgm:prSet>
      <dgm:spPr/>
    </dgm:pt>
    <dgm:pt modelId="{EC85E43D-B835-42F1-85CC-9CA08E791B63}" type="pres">
      <dgm:prSet presAssocID="{534821C5-7CC4-40A5-9200-17F86F310368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164397-B414-4B59-9AE0-1F05F4CB0F11}" type="pres">
      <dgm:prSet presAssocID="{32F8021D-7E2C-4A86-8C30-23A6F8716D09}" presName="sibTrans" presStyleLbl="sibTrans2D1" presStyleIdx="0" presStyleCnt="1"/>
      <dgm:spPr/>
    </dgm:pt>
    <dgm:pt modelId="{823AFF66-3932-42B6-B55B-B5D9C2BE489F}" type="pres">
      <dgm:prSet presAssocID="{32F8021D-7E2C-4A86-8C30-23A6F8716D09}" presName="connectorText" presStyleLbl="sibTrans2D1" presStyleIdx="0" presStyleCnt="1"/>
      <dgm:spPr/>
    </dgm:pt>
    <dgm:pt modelId="{14CA022F-8163-40B8-AE51-010FBCDB3086}" type="pres">
      <dgm:prSet presAssocID="{13FA2AD7-1BBC-49F2-B268-91A2A2744F2B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E2CB76-4FDE-4C16-BBF4-C87A9B1853F4}" type="presOf" srcId="{32F8021D-7E2C-4A86-8C30-23A6F8716D09}" destId="{823AFF66-3932-42B6-B55B-B5D9C2BE489F}" srcOrd="1" destOrd="0" presId="urn:microsoft.com/office/officeart/2005/8/layout/process1"/>
    <dgm:cxn modelId="{8E19176F-D081-4810-BDF4-D61082D1F884}" type="presOf" srcId="{534821C5-7CC4-40A5-9200-17F86F310368}" destId="{EC85E43D-B835-42F1-85CC-9CA08E791B63}" srcOrd="0" destOrd="0" presId="urn:microsoft.com/office/officeart/2005/8/layout/process1"/>
    <dgm:cxn modelId="{A93EFFAC-2CDC-4AC0-A03B-CF1B2A203323}" srcId="{B2C32295-D5F7-4D51-9286-1713EFAA9CC1}" destId="{13FA2AD7-1BBC-49F2-B268-91A2A2744F2B}" srcOrd="1" destOrd="0" parTransId="{878134B9-A43A-4D44-A24F-F8F1161FFB57}" sibTransId="{254167AC-8C69-4DC5-9174-79975E8B8B3C}"/>
    <dgm:cxn modelId="{2714460F-767E-4175-82E1-7C229A568F7A}" type="presOf" srcId="{B2C32295-D5F7-4D51-9286-1713EFAA9CC1}" destId="{F0B6BB63-4231-4B7B-A5CA-10615A14F300}" srcOrd="0" destOrd="0" presId="urn:microsoft.com/office/officeart/2005/8/layout/process1"/>
    <dgm:cxn modelId="{DB52CBB3-9072-436A-97EE-BF8D8E8C651A}" type="presOf" srcId="{32F8021D-7E2C-4A86-8C30-23A6F8716D09}" destId="{AF164397-B414-4B59-9AE0-1F05F4CB0F11}" srcOrd="0" destOrd="0" presId="urn:microsoft.com/office/officeart/2005/8/layout/process1"/>
    <dgm:cxn modelId="{81F721E9-D69D-4729-81EB-B6F66663745E}" type="presOf" srcId="{13FA2AD7-1BBC-49F2-B268-91A2A2744F2B}" destId="{14CA022F-8163-40B8-AE51-010FBCDB3086}" srcOrd="0" destOrd="0" presId="urn:microsoft.com/office/officeart/2005/8/layout/process1"/>
    <dgm:cxn modelId="{487A6ADC-5CFD-4DF5-B1A0-92D38F163810}" srcId="{B2C32295-D5F7-4D51-9286-1713EFAA9CC1}" destId="{534821C5-7CC4-40A5-9200-17F86F310368}" srcOrd="0" destOrd="0" parTransId="{BB250439-F915-4F92-9B18-349984C7E119}" sibTransId="{32F8021D-7E2C-4A86-8C30-23A6F8716D09}"/>
    <dgm:cxn modelId="{AAC61E24-EA9B-4F48-ADD2-46D27964DC79}" type="presParOf" srcId="{F0B6BB63-4231-4B7B-A5CA-10615A14F300}" destId="{EC85E43D-B835-42F1-85CC-9CA08E791B63}" srcOrd="0" destOrd="0" presId="urn:microsoft.com/office/officeart/2005/8/layout/process1"/>
    <dgm:cxn modelId="{70219171-D9D6-462C-BBAC-A632CBFD7B08}" type="presParOf" srcId="{F0B6BB63-4231-4B7B-A5CA-10615A14F300}" destId="{AF164397-B414-4B59-9AE0-1F05F4CB0F11}" srcOrd="1" destOrd="0" presId="urn:microsoft.com/office/officeart/2005/8/layout/process1"/>
    <dgm:cxn modelId="{E38C9CF1-A4DC-46FF-9168-FF02D6D56C19}" type="presParOf" srcId="{AF164397-B414-4B59-9AE0-1F05F4CB0F11}" destId="{823AFF66-3932-42B6-B55B-B5D9C2BE489F}" srcOrd="0" destOrd="0" presId="urn:microsoft.com/office/officeart/2005/8/layout/process1"/>
    <dgm:cxn modelId="{21CFAD5A-F98C-4CF4-818C-599E8295995C}" type="presParOf" srcId="{F0B6BB63-4231-4B7B-A5CA-10615A14F300}" destId="{14CA022F-8163-40B8-AE51-010FBCDB3086}" srcOrd="2" destOrd="0" presId="urn:microsoft.com/office/officeart/2005/8/layout/process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2BDE45-7100-4B7D-B259-203E2D122810}" type="doc">
      <dgm:prSet loTypeId="urn:microsoft.com/office/officeart/2005/8/layout/hList1" loCatId="list" qsTypeId="urn:microsoft.com/office/officeart/2005/8/quickstyle/3d4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CC29310-8A31-4337-B8CD-8E88008F514A}">
      <dgm:prSet phldrT="[Текст]" custT="1"/>
      <dgm:spPr/>
      <dgm:t>
        <a:bodyPr/>
        <a:lstStyle/>
        <a:p>
          <a:r>
            <a:rPr lang="ru-RU" sz="2800" b="1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Синтактика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/>
          </a:r>
          <a:b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endParaRPr lang="ru-RU" sz="2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345A0D6-AB82-44FD-9236-0B7E6834EB0F}" type="parTrans" cxnId="{CACCB802-1792-49A3-9C46-4FBFE5451686}">
      <dgm:prSet/>
      <dgm:spPr/>
      <dgm:t>
        <a:bodyPr/>
        <a:lstStyle/>
        <a:p>
          <a:endParaRPr lang="ru-RU"/>
        </a:p>
      </dgm:t>
    </dgm:pt>
    <dgm:pt modelId="{8FC26EBA-FC06-417E-B56C-76AF10D3CFDB}" type="sibTrans" cxnId="{CACCB802-1792-49A3-9C46-4FBFE5451686}">
      <dgm:prSet/>
      <dgm:spPr/>
      <dgm:t>
        <a:bodyPr/>
        <a:lstStyle/>
        <a:p>
          <a:endParaRPr lang="ru-RU"/>
        </a:p>
      </dgm:t>
    </dgm:pt>
    <dgm:pt modelId="{E4E3C026-D19A-4AA5-A5CF-F4BC402EBE63}">
      <dgm:prSet phldrT="[Текст]"/>
      <dgm:spPr/>
      <dgm:t>
        <a:bodyPr/>
        <a:lstStyle/>
        <a:p>
          <a:r>
            <a:rPr lang="ru-RU" b="0" i="0" dirty="0" err="1" smtClean="0">
              <a:latin typeface="Times New Roman" pitchFamily="18" charset="0"/>
              <a:cs typeface="Times New Roman" pitchFamily="18" charset="0"/>
            </a:rPr>
            <a:t>Таңбалардың</a:t>
          </a:r>
          <a:r>
            <a:rPr lang="ru-RU" b="0" i="0" dirty="0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b="0" i="0" dirty="0" smtClean="0">
              <a:latin typeface="Times New Roman" pitchFamily="18" charset="0"/>
              <a:cs typeface="Times New Roman" pitchFamily="18" charset="0"/>
            </a:rPr>
          </a:br>
          <a:r>
            <a:rPr lang="ru-RU" b="0" i="0" dirty="0" err="1" smtClean="0">
              <a:latin typeface="Times New Roman" pitchFamily="18" charset="0"/>
              <a:cs typeface="Times New Roman" pitchFamily="18" charset="0"/>
            </a:rPr>
            <a:t>арасындағы</a:t>
          </a:r>
          <a:r>
            <a:rPr lang="ru-RU" b="0" i="0" dirty="0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b="0" i="0" dirty="0" smtClean="0">
              <a:latin typeface="Times New Roman" pitchFamily="18" charset="0"/>
              <a:cs typeface="Times New Roman" pitchFamily="18" charset="0"/>
            </a:rPr>
          </a:br>
          <a:r>
            <a:rPr lang="ru-RU" b="0" i="0" dirty="0" err="1" smtClean="0">
              <a:latin typeface="Times New Roman" pitchFamily="18" charset="0"/>
              <a:cs typeface="Times New Roman" pitchFamily="18" charset="0"/>
            </a:rPr>
            <a:t>байланысты</a:t>
          </a:r>
          <a:r>
            <a:rPr lang="ru-RU" b="0" i="0" dirty="0" smtClean="0">
              <a:latin typeface="Times New Roman" pitchFamily="18" charset="0"/>
              <a:cs typeface="Times New Roman" pitchFamily="18" charset="0"/>
            </a:rPr>
            <a:t>,</a:t>
          </a:r>
          <a:br>
            <a:rPr lang="ru-RU" b="0" i="0" dirty="0" smtClean="0">
              <a:latin typeface="Times New Roman" pitchFamily="18" charset="0"/>
              <a:cs typeface="Times New Roman" pitchFamily="18" charset="0"/>
            </a:rPr>
          </a:br>
          <a:r>
            <a:rPr lang="ru-RU" b="0" i="0" dirty="0" err="1" smtClean="0">
              <a:latin typeface="Times New Roman" pitchFamily="18" charset="0"/>
              <a:cs typeface="Times New Roman" pitchFamily="18" charset="0"/>
            </a:rPr>
            <a:t>олардың</a:t>
          </a:r>
          <a:r>
            <a:rPr lang="ru-RU" b="0" i="0" dirty="0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b="0" i="0" dirty="0" smtClean="0">
              <a:latin typeface="Times New Roman" pitchFamily="18" charset="0"/>
              <a:cs typeface="Times New Roman" pitchFamily="18" charset="0"/>
            </a:rPr>
          </a:br>
          <a:r>
            <a:rPr lang="ru-RU" b="0" i="0" dirty="0" err="1" smtClean="0">
              <a:latin typeface="Times New Roman" pitchFamily="18" charset="0"/>
              <a:cs typeface="Times New Roman" pitchFamily="18" charset="0"/>
            </a:rPr>
            <a:t>құрылымын</a:t>
          </a:r>
          <a:r>
            <a:rPr lang="ru-RU" b="0" i="0" dirty="0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b="0" i="0" dirty="0" smtClean="0">
              <a:latin typeface="Times New Roman" pitchFamily="18" charset="0"/>
              <a:cs typeface="Times New Roman" pitchFamily="18" charset="0"/>
            </a:rPr>
          </a:br>
          <a:r>
            <a:rPr lang="ru-RU" b="0" i="0" dirty="0" err="1" smtClean="0">
              <a:latin typeface="Times New Roman" pitchFamily="18" charset="0"/>
              <a:cs typeface="Times New Roman" pitchFamily="18" charset="0"/>
            </a:rPr>
            <a:t>қарастыратын</a:t>
          </a:r>
          <a:r>
            <a:rPr lang="ru-RU" b="0" i="0" dirty="0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b="0" i="0" dirty="0" smtClean="0">
              <a:latin typeface="Times New Roman" pitchFamily="18" charset="0"/>
              <a:cs typeface="Times New Roman" pitchFamily="18" charset="0"/>
            </a:rPr>
          </a:br>
          <a:r>
            <a:rPr lang="ru-RU" b="0" i="0" dirty="0" err="1" smtClean="0">
              <a:latin typeface="Times New Roman" pitchFamily="18" charset="0"/>
              <a:cs typeface="Times New Roman" pitchFamily="18" charset="0"/>
            </a:rPr>
            <a:t>ғылым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dirty="0" smtClean="0">
              <a:latin typeface="Times New Roman" pitchFamily="18" charset="0"/>
              <a:cs typeface="Times New Roman" pitchFamily="18" charset="0"/>
            </a:rPr>
          </a:b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60ED975C-06E5-426C-8F2E-C97D8BE2EB34}" type="parTrans" cxnId="{BFC19C5E-3338-47F8-A660-3FEE6E494140}">
      <dgm:prSet/>
      <dgm:spPr/>
      <dgm:t>
        <a:bodyPr/>
        <a:lstStyle/>
        <a:p>
          <a:endParaRPr lang="ru-RU"/>
        </a:p>
      </dgm:t>
    </dgm:pt>
    <dgm:pt modelId="{A01EDBF0-A889-4729-A02A-46FFA7B9EB7A}" type="sibTrans" cxnId="{BFC19C5E-3338-47F8-A660-3FEE6E494140}">
      <dgm:prSet/>
      <dgm:spPr/>
      <dgm:t>
        <a:bodyPr/>
        <a:lstStyle/>
        <a:p>
          <a:endParaRPr lang="ru-RU"/>
        </a:p>
      </dgm:t>
    </dgm:pt>
    <dgm:pt modelId="{CF7A59EE-7257-4FF9-97C4-1D9A4198CCE5}">
      <dgm:prSet phldrT="[Текст]" custT="1"/>
      <dgm:spPr/>
      <dgm:t>
        <a:bodyPr/>
        <a:lstStyle/>
        <a:p>
          <a:r>
            <a:rPr lang="ru-RU" sz="2800" b="1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Семантика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/>
          </a:r>
          <a:b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endParaRPr lang="ru-RU" sz="2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697A0FB-515F-4BAD-AE09-2138D51605DC}" type="parTrans" cxnId="{57639DB1-3CEB-49FC-A300-9877F8899850}">
      <dgm:prSet/>
      <dgm:spPr/>
      <dgm:t>
        <a:bodyPr/>
        <a:lstStyle/>
        <a:p>
          <a:endParaRPr lang="ru-RU"/>
        </a:p>
      </dgm:t>
    </dgm:pt>
    <dgm:pt modelId="{46CC5828-C098-4BAA-A991-92B568F4238B}" type="sibTrans" cxnId="{57639DB1-3CEB-49FC-A300-9877F8899850}">
      <dgm:prSet/>
      <dgm:spPr/>
      <dgm:t>
        <a:bodyPr/>
        <a:lstStyle/>
        <a:p>
          <a:endParaRPr lang="ru-RU"/>
        </a:p>
      </dgm:t>
    </dgm:pt>
    <dgm:pt modelId="{884103A3-9C59-4329-AFC6-F38058C9A157}">
      <dgm:prSet phldrT="[Текст]"/>
      <dgm:spPr/>
      <dgm:t>
        <a:bodyPr/>
        <a:lstStyle/>
        <a:p>
          <a:r>
            <a:rPr lang="ru-RU" b="0" i="0" dirty="0" err="1" smtClean="0">
              <a:latin typeface="Times New Roman" pitchFamily="18" charset="0"/>
              <a:cs typeface="Times New Roman" pitchFamily="18" charset="0"/>
            </a:rPr>
            <a:t>Таңбаларды</a:t>
          </a:r>
          <a:r>
            <a:rPr lang="ru-RU" b="0" i="0" dirty="0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b="0" i="0" dirty="0" smtClean="0">
              <a:latin typeface="Times New Roman" pitchFamily="18" charset="0"/>
              <a:cs typeface="Times New Roman" pitchFamily="18" charset="0"/>
            </a:rPr>
          </a:br>
          <a:r>
            <a:rPr lang="ru-RU" b="0" i="0" dirty="0" err="1" smtClean="0">
              <a:latin typeface="Times New Roman" pitchFamily="18" charset="0"/>
              <a:cs typeface="Times New Roman" pitchFamily="18" charset="0"/>
            </a:rPr>
            <a:t>бейнелейтін</a:t>
          </a:r>
          <a:r>
            <a:rPr lang="ru-RU" b="0" i="0" dirty="0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b="0" i="0" dirty="0" smtClean="0">
              <a:latin typeface="Times New Roman" pitchFamily="18" charset="0"/>
              <a:cs typeface="Times New Roman" pitchFamily="18" charset="0"/>
            </a:rPr>
          </a:br>
          <a:r>
            <a:rPr lang="ru-RU" b="0" i="0" dirty="0" err="1" smtClean="0">
              <a:latin typeface="Times New Roman" pitchFamily="18" charset="0"/>
              <a:cs typeface="Times New Roman" pitchFamily="18" charset="0"/>
            </a:rPr>
            <a:t>білім</a:t>
          </a:r>
          <a:r>
            <a:rPr lang="ru-RU" b="0" i="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b="0" i="0" dirty="0" err="1" smtClean="0">
              <a:latin typeface="Times New Roman" pitchFamily="18" charset="0"/>
              <a:cs typeface="Times New Roman" pitchFamily="18" charset="0"/>
            </a:rPr>
            <a:t>оның</a:t>
          </a:r>
          <a:r>
            <a:rPr lang="ru-RU" b="0" i="0" dirty="0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b="0" i="0" dirty="0" smtClean="0">
              <a:latin typeface="Times New Roman" pitchFamily="18" charset="0"/>
              <a:cs typeface="Times New Roman" pitchFamily="18" charset="0"/>
            </a:rPr>
          </a:br>
          <a:r>
            <a:rPr lang="ru-RU" b="0" i="0" dirty="0" err="1" smtClean="0">
              <a:latin typeface="Times New Roman" pitchFamily="18" charset="0"/>
              <a:cs typeface="Times New Roman" pitchFamily="18" charset="0"/>
            </a:rPr>
            <a:t>мазмұнын</a:t>
          </a:r>
          <a:r>
            <a:rPr lang="ru-RU" b="0" i="0" dirty="0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b="0" i="0" dirty="0" smtClean="0">
              <a:latin typeface="Times New Roman" pitchFamily="18" charset="0"/>
              <a:cs typeface="Times New Roman" pitchFamily="18" charset="0"/>
            </a:rPr>
          </a:br>
          <a:r>
            <a:rPr lang="ru-RU" b="0" i="0" dirty="0" err="1" smtClean="0">
              <a:latin typeface="Times New Roman" pitchFamily="18" charset="0"/>
              <a:cs typeface="Times New Roman" pitchFamily="18" charset="0"/>
            </a:rPr>
            <a:t>көрсететін</a:t>
          </a:r>
          <a:r>
            <a:rPr lang="ru-RU" b="0" i="0" dirty="0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b="0" i="0" dirty="0" smtClean="0">
              <a:latin typeface="Times New Roman" pitchFamily="18" charset="0"/>
              <a:cs typeface="Times New Roman" pitchFamily="18" charset="0"/>
            </a:rPr>
          </a:br>
          <a:r>
            <a:rPr lang="ru-RU" b="0" i="0" dirty="0" err="1" smtClean="0">
              <a:latin typeface="Times New Roman" pitchFamily="18" charset="0"/>
              <a:cs typeface="Times New Roman" pitchFamily="18" charset="0"/>
            </a:rPr>
            <a:t>ғылым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dirty="0" smtClean="0">
              <a:latin typeface="Times New Roman" pitchFamily="18" charset="0"/>
              <a:cs typeface="Times New Roman" pitchFamily="18" charset="0"/>
            </a:rPr>
          </a:b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9B943843-F746-4773-ABDA-423FAE10E5C3}" type="parTrans" cxnId="{8B387B68-35D8-4217-84C6-0C2DBF01B796}">
      <dgm:prSet/>
      <dgm:spPr/>
      <dgm:t>
        <a:bodyPr/>
        <a:lstStyle/>
        <a:p>
          <a:endParaRPr lang="ru-RU"/>
        </a:p>
      </dgm:t>
    </dgm:pt>
    <dgm:pt modelId="{AD4CAB10-9AE3-4A25-9E95-3178AE46F266}" type="sibTrans" cxnId="{8B387B68-35D8-4217-84C6-0C2DBF01B796}">
      <dgm:prSet/>
      <dgm:spPr/>
      <dgm:t>
        <a:bodyPr/>
        <a:lstStyle/>
        <a:p>
          <a:endParaRPr lang="ru-RU"/>
        </a:p>
      </dgm:t>
    </dgm:pt>
    <dgm:pt modelId="{7AD811C9-4FF8-4EE2-81FE-205094CA59CD}">
      <dgm:prSet phldrT="[Текст]" custT="1"/>
      <dgm:spPr/>
      <dgm:t>
        <a:bodyPr/>
        <a:lstStyle/>
        <a:p>
          <a:r>
            <a:rPr lang="ru-RU" sz="2800" b="1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Прагматика</a:t>
          </a:r>
          <a: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/>
          </a:r>
          <a:br>
            <a: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endParaRPr lang="ru-RU" sz="2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D528910-64A9-4C13-ADAB-B96B7E632944}" type="parTrans" cxnId="{9E2D3421-39C4-4084-807F-F0464D6F8AB3}">
      <dgm:prSet/>
      <dgm:spPr/>
      <dgm:t>
        <a:bodyPr/>
        <a:lstStyle/>
        <a:p>
          <a:endParaRPr lang="ru-RU"/>
        </a:p>
      </dgm:t>
    </dgm:pt>
    <dgm:pt modelId="{BE0646D5-8307-43DD-B9F7-7E860D6C1FC8}" type="sibTrans" cxnId="{9E2D3421-39C4-4084-807F-F0464D6F8AB3}">
      <dgm:prSet/>
      <dgm:spPr/>
      <dgm:t>
        <a:bodyPr/>
        <a:lstStyle/>
        <a:p>
          <a:endParaRPr lang="ru-RU"/>
        </a:p>
      </dgm:t>
    </dgm:pt>
    <dgm:pt modelId="{CF67D0D5-01F1-495E-AAD8-A4CC76893590}">
      <dgm:prSet phldrT="[Текст]"/>
      <dgm:spPr/>
      <dgm:t>
        <a:bodyPr/>
        <a:lstStyle/>
        <a:p>
          <a:r>
            <a:rPr lang="ru-RU" b="0" i="0" smtClean="0"/>
            <a:t>Таңбаларды</a:t>
          </a:r>
          <a:br>
            <a:rPr lang="ru-RU" b="0" i="0" smtClean="0"/>
          </a:br>
          <a:r>
            <a:rPr lang="ru-RU" b="0" i="0" smtClean="0"/>
            <a:t>өмірде,</a:t>
          </a:r>
          <a:br>
            <a:rPr lang="ru-RU" b="0" i="0" smtClean="0"/>
          </a:br>
          <a:r>
            <a:rPr lang="ru-RU" b="0" i="0" smtClean="0"/>
            <a:t>практикада</a:t>
          </a:r>
          <a:br>
            <a:rPr lang="ru-RU" b="0" i="0" smtClean="0"/>
          </a:br>
          <a:r>
            <a:rPr lang="ru-RU" b="0" i="0" smtClean="0"/>
            <a:t>қолдануға</a:t>
          </a:r>
          <a:br>
            <a:rPr lang="ru-RU" b="0" i="0" smtClean="0"/>
          </a:br>
          <a:r>
            <a:rPr lang="ru-RU" b="0" i="0" smtClean="0"/>
            <a:t>қатысты</a:t>
          </a:r>
          <a:br>
            <a:rPr lang="ru-RU" b="0" i="0" smtClean="0"/>
          </a:br>
          <a:r>
            <a:rPr lang="ru-RU" b="0" i="0" smtClean="0"/>
            <a:t>ғылым</a:t>
          </a:r>
          <a:r>
            <a:rPr lang="ru-RU" smtClean="0"/>
            <a:t/>
          </a:r>
          <a:br>
            <a:rPr lang="ru-RU" smtClean="0"/>
          </a:br>
          <a:endParaRPr lang="ru-RU" dirty="0"/>
        </a:p>
      </dgm:t>
    </dgm:pt>
    <dgm:pt modelId="{2EF84229-911C-41AC-8B1B-35B911618099}" type="parTrans" cxnId="{043E9724-CB3A-4640-B322-048887BB2CE2}">
      <dgm:prSet/>
      <dgm:spPr/>
      <dgm:t>
        <a:bodyPr/>
        <a:lstStyle/>
        <a:p>
          <a:endParaRPr lang="ru-RU"/>
        </a:p>
      </dgm:t>
    </dgm:pt>
    <dgm:pt modelId="{E9E188BF-68A1-4170-B5E4-8A3C55D71664}" type="sibTrans" cxnId="{043E9724-CB3A-4640-B322-048887BB2CE2}">
      <dgm:prSet/>
      <dgm:spPr/>
      <dgm:t>
        <a:bodyPr/>
        <a:lstStyle/>
        <a:p>
          <a:endParaRPr lang="ru-RU"/>
        </a:p>
      </dgm:t>
    </dgm:pt>
    <dgm:pt modelId="{DF4DF759-A4E0-4C62-A56A-C34877EBBEC6}" type="pres">
      <dgm:prSet presAssocID="{E92BDE45-7100-4B7D-B259-203E2D122810}" presName="Name0" presStyleCnt="0">
        <dgm:presLayoutVars>
          <dgm:dir/>
          <dgm:animLvl val="lvl"/>
          <dgm:resizeHandles val="exact"/>
        </dgm:presLayoutVars>
      </dgm:prSet>
      <dgm:spPr/>
    </dgm:pt>
    <dgm:pt modelId="{289A2BB2-A80D-4244-93C3-CF94CDBFB41C}" type="pres">
      <dgm:prSet presAssocID="{9CC29310-8A31-4337-B8CD-8E88008F514A}" presName="composite" presStyleCnt="0"/>
      <dgm:spPr/>
    </dgm:pt>
    <dgm:pt modelId="{B6876880-9216-4955-86DF-4D7AACFD5240}" type="pres">
      <dgm:prSet presAssocID="{9CC29310-8A31-4337-B8CD-8E88008F514A}" presName="parTx" presStyleLbl="alignNode1" presStyleIdx="0" presStyleCnt="3" custLinFactNeighborY="-5344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D7B16D-9166-47E0-B446-B690CF370F9F}" type="pres">
      <dgm:prSet presAssocID="{9CC29310-8A31-4337-B8CD-8E88008F514A}" presName="desTx" presStyleLbl="alignAccFollowNode1" presStyleIdx="0" presStyleCnt="3" custLinFactNeighborX="2068" custLinFactNeighborY="241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63CCF6-DDF6-4E74-A4B3-DC268CE15D26}" type="pres">
      <dgm:prSet presAssocID="{8FC26EBA-FC06-417E-B56C-76AF10D3CFDB}" presName="space" presStyleCnt="0"/>
      <dgm:spPr/>
    </dgm:pt>
    <dgm:pt modelId="{4D26D3AC-7A5C-4DA8-A676-877D4B70A995}" type="pres">
      <dgm:prSet presAssocID="{CF7A59EE-7257-4FF9-97C4-1D9A4198CCE5}" presName="composite" presStyleCnt="0"/>
      <dgm:spPr/>
    </dgm:pt>
    <dgm:pt modelId="{489C91BA-7CD8-4DBD-9346-6AF46C722A86}" type="pres">
      <dgm:prSet presAssocID="{CF7A59EE-7257-4FF9-97C4-1D9A4198CCE5}" presName="parTx" presStyleLbl="alignNode1" presStyleIdx="1" presStyleCnt="3" custLinFactNeighborX="-414" custLinFactNeighborY="-555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861694-C276-48FC-A775-40ACA1DD4568}" type="pres">
      <dgm:prSet presAssocID="{CF7A59EE-7257-4FF9-97C4-1D9A4198CCE5}" presName="desTx" presStyleLbl="alignAccFollowNode1" presStyleIdx="1" presStyleCnt="3" custLinFactNeighborX="2482" custLinFactNeighborY="310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ECD74C-500B-4493-9974-74CB8B0B9B60}" type="pres">
      <dgm:prSet presAssocID="{46CC5828-C098-4BAA-A991-92B568F4238B}" presName="space" presStyleCnt="0"/>
      <dgm:spPr/>
    </dgm:pt>
    <dgm:pt modelId="{0FACBA7F-2ECD-47FC-8863-FC2A229F09AF}" type="pres">
      <dgm:prSet presAssocID="{7AD811C9-4FF8-4EE2-81FE-205094CA59CD}" presName="composite" presStyleCnt="0"/>
      <dgm:spPr/>
    </dgm:pt>
    <dgm:pt modelId="{BA16A3C1-CC7C-4A8F-A4BF-BCF3DC15F275}" type="pres">
      <dgm:prSet presAssocID="{7AD811C9-4FF8-4EE2-81FE-205094CA59CD}" presName="parTx" presStyleLbl="alignNode1" presStyleIdx="2" presStyleCnt="3" custLinFactNeighborX="-1654" custLinFactNeighborY="-503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F1D670-5CAD-49D3-A1DC-3BCA2C016D7C}" type="pres">
      <dgm:prSet presAssocID="{7AD811C9-4FF8-4EE2-81FE-205094CA59CD}" presName="desTx" presStyleLbl="alignAccFollowNode1" presStyleIdx="2" presStyleCnt="3" custLinFactNeighborY="318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6B097D-484F-4A65-849A-95B2B19845FB}" type="presOf" srcId="{CF67D0D5-01F1-495E-AAD8-A4CC76893590}" destId="{BBF1D670-5CAD-49D3-A1DC-3BCA2C016D7C}" srcOrd="0" destOrd="0" presId="urn:microsoft.com/office/officeart/2005/8/layout/hList1"/>
    <dgm:cxn modelId="{FB99A583-8675-45FF-9C8D-FB18BAA51DD9}" type="presOf" srcId="{884103A3-9C59-4329-AFC6-F38058C9A157}" destId="{65861694-C276-48FC-A775-40ACA1DD4568}" srcOrd="0" destOrd="0" presId="urn:microsoft.com/office/officeart/2005/8/layout/hList1"/>
    <dgm:cxn modelId="{1FEEFD3E-37BD-4510-BBC9-7E30AA80421C}" type="presOf" srcId="{E92BDE45-7100-4B7D-B259-203E2D122810}" destId="{DF4DF759-A4E0-4C62-A56A-C34877EBBEC6}" srcOrd="0" destOrd="0" presId="urn:microsoft.com/office/officeart/2005/8/layout/hList1"/>
    <dgm:cxn modelId="{4EB38914-5ED0-429E-8DA6-38F9C93F811F}" type="presOf" srcId="{7AD811C9-4FF8-4EE2-81FE-205094CA59CD}" destId="{BA16A3C1-CC7C-4A8F-A4BF-BCF3DC15F275}" srcOrd="0" destOrd="0" presId="urn:microsoft.com/office/officeart/2005/8/layout/hList1"/>
    <dgm:cxn modelId="{D07DA735-3A9C-483B-A2C4-76E991C4CE65}" type="presOf" srcId="{9CC29310-8A31-4337-B8CD-8E88008F514A}" destId="{B6876880-9216-4955-86DF-4D7AACFD5240}" srcOrd="0" destOrd="0" presId="urn:microsoft.com/office/officeart/2005/8/layout/hList1"/>
    <dgm:cxn modelId="{14B8444A-F5DD-4CE3-A337-5B731D0C7EC3}" type="presOf" srcId="{CF7A59EE-7257-4FF9-97C4-1D9A4198CCE5}" destId="{489C91BA-7CD8-4DBD-9346-6AF46C722A86}" srcOrd="0" destOrd="0" presId="urn:microsoft.com/office/officeart/2005/8/layout/hList1"/>
    <dgm:cxn modelId="{57639DB1-3CEB-49FC-A300-9877F8899850}" srcId="{E92BDE45-7100-4B7D-B259-203E2D122810}" destId="{CF7A59EE-7257-4FF9-97C4-1D9A4198CCE5}" srcOrd="1" destOrd="0" parTransId="{D697A0FB-515F-4BAD-AE09-2138D51605DC}" sibTransId="{46CC5828-C098-4BAA-A991-92B568F4238B}"/>
    <dgm:cxn modelId="{043E9724-CB3A-4640-B322-048887BB2CE2}" srcId="{7AD811C9-4FF8-4EE2-81FE-205094CA59CD}" destId="{CF67D0D5-01F1-495E-AAD8-A4CC76893590}" srcOrd="0" destOrd="0" parTransId="{2EF84229-911C-41AC-8B1B-35B911618099}" sibTransId="{E9E188BF-68A1-4170-B5E4-8A3C55D71664}"/>
    <dgm:cxn modelId="{BFC19C5E-3338-47F8-A660-3FEE6E494140}" srcId="{9CC29310-8A31-4337-B8CD-8E88008F514A}" destId="{E4E3C026-D19A-4AA5-A5CF-F4BC402EBE63}" srcOrd="0" destOrd="0" parTransId="{60ED975C-06E5-426C-8F2E-C97D8BE2EB34}" sibTransId="{A01EDBF0-A889-4729-A02A-46FFA7B9EB7A}"/>
    <dgm:cxn modelId="{CACCB802-1792-49A3-9C46-4FBFE5451686}" srcId="{E92BDE45-7100-4B7D-B259-203E2D122810}" destId="{9CC29310-8A31-4337-B8CD-8E88008F514A}" srcOrd="0" destOrd="0" parTransId="{A345A0D6-AB82-44FD-9236-0B7E6834EB0F}" sibTransId="{8FC26EBA-FC06-417E-B56C-76AF10D3CFDB}"/>
    <dgm:cxn modelId="{8B387B68-35D8-4217-84C6-0C2DBF01B796}" srcId="{CF7A59EE-7257-4FF9-97C4-1D9A4198CCE5}" destId="{884103A3-9C59-4329-AFC6-F38058C9A157}" srcOrd="0" destOrd="0" parTransId="{9B943843-F746-4773-ABDA-423FAE10E5C3}" sibTransId="{AD4CAB10-9AE3-4A25-9E95-3178AE46F266}"/>
    <dgm:cxn modelId="{7F6996F6-9E61-48FA-9281-7AEE6311D3E0}" type="presOf" srcId="{E4E3C026-D19A-4AA5-A5CF-F4BC402EBE63}" destId="{B6D7B16D-9166-47E0-B446-B690CF370F9F}" srcOrd="0" destOrd="0" presId="urn:microsoft.com/office/officeart/2005/8/layout/hList1"/>
    <dgm:cxn modelId="{9E2D3421-39C4-4084-807F-F0464D6F8AB3}" srcId="{E92BDE45-7100-4B7D-B259-203E2D122810}" destId="{7AD811C9-4FF8-4EE2-81FE-205094CA59CD}" srcOrd="2" destOrd="0" parTransId="{2D528910-64A9-4C13-ADAB-B96B7E632944}" sibTransId="{BE0646D5-8307-43DD-B9F7-7E860D6C1FC8}"/>
    <dgm:cxn modelId="{ABD7E7D6-6E26-4F54-BE1F-E16E97992072}" type="presParOf" srcId="{DF4DF759-A4E0-4C62-A56A-C34877EBBEC6}" destId="{289A2BB2-A80D-4244-93C3-CF94CDBFB41C}" srcOrd="0" destOrd="0" presId="urn:microsoft.com/office/officeart/2005/8/layout/hList1"/>
    <dgm:cxn modelId="{AC5F4276-3E82-466A-A75D-1F17BC15D17B}" type="presParOf" srcId="{289A2BB2-A80D-4244-93C3-CF94CDBFB41C}" destId="{B6876880-9216-4955-86DF-4D7AACFD5240}" srcOrd="0" destOrd="0" presId="urn:microsoft.com/office/officeart/2005/8/layout/hList1"/>
    <dgm:cxn modelId="{98597DD8-925D-4506-A2BB-7AD9464D90A7}" type="presParOf" srcId="{289A2BB2-A80D-4244-93C3-CF94CDBFB41C}" destId="{B6D7B16D-9166-47E0-B446-B690CF370F9F}" srcOrd="1" destOrd="0" presId="urn:microsoft.com/office/officeart/2005/8/layout/hList1"/>
    <dgm:cxn modelId="{3D205C75-4806-4D29-B56E-63FB1F079E08}" type="presParOf" srcId="{DF4DF759-A4E0-4C62-A56A-C34877EBBEC6}" destId="{B963CCF6-DDF6-4E74-A4B3-DC268CE15D26}" srcOrd="1" destOrd="0" presId="urn:microsoft.com/office/officeart/2005/8/layout/hList1"/>
    <dgm:cxn modelId="{927CF033-1468-42CC-A4DC-B153D40047BA}" type="presParOf" srcId="{DF4DF759-A4E0-4C62-A56A-C34877EBBEC6}" destId="{4D26D3AC-7A5C-4DA8-A676-877D4B70A995}" srcOrd="2" destOrd="0" presId="urn:microsoft.com/office/officeart/2005/8/layout/hList1"/>
    <dgm:cxn modelId="{BBE32F1D-4837-420B-A9C6-D36C22C6071A}" type="presParOf" srcId="{4D26D3AC-7A5C-4DA8-A676-877D4B70A995}" destId="{489C91BA-7CD8-4DBD-9346-6AF46C722A86}" srcOrd="0" destOrd="0" presId="urn:microsoft.com/office/officeart/2005/8/layout/hList1"/>
    <dgm:cxn modelId="{A7355FAB-217E-465B-9D25-F9592B057771}" type="presParOf" srcId="{4D26D3AC-7A5C-4DA8-A676-877D4B70A995}" destId="{65861694-C276-48FC-A775-40ACA1DD4568}" srcOrd="1" destOrd="0" presId="urn:microsoft.com/office/officeart/2005/8/layout/hList1"/>
    <dgm:cxn modelId="{2E14EDAC-A5BC-4474-82D6-1EB3D0A1941E}" type="presParOf" srcId="{DF4DF759-A4E0-4C62-A56A-C34877EBBEC6}" destId="{4DECD74C-500B-4493-9974-74CB8B0B9B60}" srcOrd="3" destOrd="0" presId="urn:microsoft.com/office/officeart/2005/8/layout/hList1"/>
    <dgm:cxn modelId="{6BFD8901-5420-430E-BEA3-15F35F3B6BFA}" type="presParOf" srcId="{DF4DF759-A4E0-4C62-A56A-C34877EBBEC6}" destId="{0FACBA7F-2ECD-47FC-8863-FC2A229F09AF}" srcOrd="4" destOrd="0" presId="urn:microsoft.com/office/officeart/2005/8/layout/hList1"/>
    <dgm:cxn modelId="{22B2565E-C8CF-4084-8885-ACADC4428BE5}" type="presParOf" srcId="{0FACBA7F-2ECD-47FC-8863-FC2A229F09AF}" destId="{BA16A3C1-CC7C-4A8F-A4BF-BCF3DC15F275}" srcOrd="0" destOrd="0" presId="urn:microsoft.com/office/officeart/2005/8/layout/hList1"/>
    <dgm:cxn modelId="{9A65C47A-27EF-4AF0-9518-06F0717A72C2}" type="presParOf" srcId="{0FACBA7F-2ECD-47FC-8863-FC2A229F09AF}" destId="{BBF1D670-5CAD-49D3-A1DC-3BCA2C016D7C}" srcOrd="1" destOrd="0" presId="urn:microsoft.com/office/officeart/2005/8/layout/hList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DD82106-A2D8-44E5-8C0B-D07C70AF4261}" type="doc">
      <dgm:prSet loTypeId="urn:microsoft.com/office/officeart/2005/8/layout/process1" loCatId="process" qsTypeId="urn:microsoft.com/office/officeart/2005/8/quickstyle/simple1" qsCatId="simple" csTypeId="urn:microsoft.com/office/officeart/2005/8/colors/accent4_1" csCatId="accent4" phldr="1"/>
      <dgm:spPr/>
    </dgm:pt>
    <dgm:pt modelId="{D8A28E94-8D84-4D06-835D-86C846E8A28E}">
      <dgm:prSet phldrT="[Текст]"/>
      <dgm:spPr/>
      <dgm:t>
        <a:bodyPr/>
        <a:lstStyle/>
        <a:p>
          <a:r>
            <a:rPr lang="ru-RU" b="1" i="0" smtClean="0">
              <a:latin typeface="Times New Roman" pitchFamily="18" charset="0"/>
              <a:cs typeface="Times New Roman" pitchFamily="18" charset="0"/>
            </a:rPr>
            <a:t>Семиотика</a:t>
          </a:r>
          <a:r>
            <a:rPr lang="ru-RU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smtClean="0">
              <a:latin typeface="Times New Roman" pitchFamily="18" charset="0"/>
              <a:cs typeface="Times New Roman" pitchFamily="18" charset="0"/>
            </a:rPr>
          </a:b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CDB1E4B2-A9FE-4FC1-A99E-2E8CB6E94404}" type="parTrans" cxnId="{AD327EB4-3A49-4AE9-BCD4-4943F789D626}">
      <dgm:prSet/>
      <dgm:spPr/>
      <dgm:t>
        <a:bodyPr/>
        <a:lstStyle/>
        <a:p>
          <a:endParaRPr lang="ru-RU"/>
        </a:p>
      </dgm:t>
    </dgm:pt>
    <dgm:pt modelId="{2AD86132-E87A-4C89-A553-7608B844DBC6}" type="sibTrans" cxnId="{AD327EB4-3A49-4AE9-BCD4-4943F789D626}">
      <dgm:prSet/>
      <dgm:spPr/>
      <dgm:t>
        <a:bodyPr/>
        <a:lstStyle/>
        <a:p>
          <a:endParaRPr lang="ru-RU"/>
        </a:p>
      </dgm:t>
    </dgm:pt>
    <dgm:pt modelId="{CA1A251B-57AD-4C21-8B16-601F3EA82CBF}">
      <dgm:prSet phldrT="[Текст]"/>
      <dgm:spPr/>
      <dgm:t>
        <a:bodyPr/>
        <a:lstStyle/>
        <a:p>
          <a:r>
            <a:rPr lang="ru-RU" b="0" i="0" smtClean="0">
              <a:latin typeface="Times New Roman" pitchFamily="18" charset="0"/>
              <a:cs typeface="Times New Roman" pitchFamily="18" charset="0"/>
            </a:rPr>
            <a:t>• </a:t>
          </a:r>
          <a:r>
            <a:rPr lang="ru-RU" b="1" i="0" smtClean="0">
              <a:latin typeface="Times New Roman" pitchFamily="18" charset="0"/>
              <a:cs typeface="Times New Roman" pitchFamily="18" charset="0"/>
            </a:rPr>
            <a:t>ХІХ ғ. аяғы</a:t>
          </a:r>
          <a:br>
            <a:rPr lang="ru-RU" b="1" i="0" smtClean="0">
              <a:latin typeface="Times New Roman" pitchFamily="18" charset="0"/>
              <a:cs typeface="Times New Roman" pitchFamily="18" charset="0"/>
            </a:rPr>
          </a:br>
          <a:r>
            <a:rPr lang="ru-RU" b="0" i="0" smtClean="0">
              <a:latin typeface="Times New Roman" pitchFamily="18" charset="0"/>
              <a:cs typeface="Times New Roman" pitchFamily="18" charset="0"/>
            </a:rPr>
            <a:t>• </a:t>
          </a:r>
          <a:r>
            <a:rPr lang="ru-RU" b="1" i="0" smtClean="0">
              <a:latin typeface="Times New Roman" pitchFamily="18" charset="0"/>
              <a:cs typeface="Times New Roman" pitchFamily="18" charset="0"/>
            </a:rPr>
            <a:t>ХХ ғ. басы</a:t>
          </a:r>
          <a:r>
            <a:rPr lang="ru-RU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smtClean="0">
              <a:latin typeface="Times New Roman" pitchFamily="18" charset="0"/>
              <a:cs typeface="Times New Roman" pitchFamily="18" charset="0"/>
            </a:rPr>
          </a:b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8BA9A244-F563-4D5A-B8BD-8B4F705BAD53}" type="parTrans" cxnId="{37566517-9053-48FA-9A89-DE0AA1141A5B}">
      <dgm:prSet/>
      <dgm:spPr/>
      <dgm:t>
        <a:bodyPr/>
        <a:lstStyle/>
        <a:p>
          <a:endParaRPr lang="ru-RU"/>
        </a:p>
      </dgm:t>
    </dgm:pt>
    <dgm:pt modelId="{A127A83B-EDFF-4E25-B6B3-49A87C136714}" type="sibTrans" cxnId="{37566517-9053-48FA-9A89-DE0AA1141A5B}">
      <dgm:prSet/>
      <dgm:spPr/>
      <dgm:t>
        <a:bodyPr/>
        <a:lstStyle/>
        <a:p>
          <a:endParaRPr lang="ru-RU"/>
        </a:p>
      </dgm:t>
    </dgm:pt>
    <dgm:pt modelId="{AA0B1913-DABC-4948-A3C9-473456E63FD4}" type="pres">
      <dgm:prSet presAssocID="{3DD82106-A2D8-44E5-8C0B-D07C70AF4261}" presName="Name0" presStyleCnt="0">
        <dgm:presLayoutVars>
          <dgm:dir/>
          <dgm:resizeHandles val="exact"/>
        </dgm:presLayoutVars>
      </dgm:prSet>
      <dgm:spPr/>
    </dgm:pt>
    <dgm:pt modelId="{E29552B0-0A91-483F-B3EB-50332AB73C45}" type="pres">
      <dgm:prSet presAssocID="{D8A28E94-8D84-4D06-835D-86C846E8A28E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70341B-9C76-4008-BEFE-CA2F09F60C2C}" type="pres">
      <dgm:prSet presAssocID="{2AD86132-E87A-4C89-A553-7608B844DBC6}" presName="sibTrans" presStyleLbl="sibTrans2D1" presStyleIdx="0" presStyleCnt="1"/>
      <dgm:spPr/>
    </dgm:pt>
    <dgm:pt modelId="{B96319AA-2AFD-4C46-8906-443408CB8951}" type="pres">
      <dgm:prSet presAssocID="{2AD86132-E87A-4C89-A553-7608B844DBC6}" presName="connectorText" presStyleLbl="sibTrans2D1" presStyleIdx="0" presStyleCnt="1"/>
      <dgm:spPr/>
    </dgm:pt>
    <dgm:pt modelId="{DE3180F6-8C61-4B76-B3E1-13F79547527C}" type="pres">
      <dgm:prSet presAssocID="{CA1A251B-57AD-4C21-8B16-601F3EA82CBF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F7BAFE-B3F8-41A1-925C-EBE1604DF256}" type="presOf" srcId="{3DD82106-A2D8-44E5-8C0B-D07C70AF4261}" destId="{AA0B1913-DABC-4948-A3C9-473456E63FD4}" srcOrd="0" destOrd="0" presId="urn:microsoft.com/office/officeart/2005/8/layout/process1"/>
    <dgm:cxn modelId="{CD58D4F4-69B3-4340-921C-A3D6B7F92115}" type="presOf" srcId="{CA1A251B-57AD-4C21-8B16-601F3EA82CBF}" destId="{DE3180F6-8C61-4B76-B3E1-13F79547527C}" srcOrd="0" destOrd="0" presId="urn:microsoft.com/office/officeart/2005/8/layout/process1"/>
    <dgm:cxn modelId="{78D40B31-7432-4C4E-B76F-69CC38A2D0DB}" type="presOf" srcId="{D8A28E94-8D84-4D06-835D-86C846E8A28E}" destId="{E29552B0-0A91-483F-B3EB-50332AB73C45}" srcOrd="0" destOrd="0" presId="urn:microsoft.com/office/officeart/2005/8/layout/process1"/>
    <dgm:cxn modelId="{37566517-9053-48FA-9A89-DE0AA1141A5B}" srcId="{3DD82106-A2D8-44E5-8C0B-D07C70AF4261}" destId="{CA1A251B-57AD-4C21-8B16-601F3EA82CBF}" srcOrd="1" destOrd="0" parTransId="{8BA9A244-F563-4D5A-B8BD-8B4F705BAD53}" sibTransId="{A127A83B-EDFF-4E25-B6B3-49A87C136714}"/>
    <dgm:cxn modelId="{12CC45B1-4FCD-4A59-BA9F-C350FD5DAF7B}" type="presOf" srcId="{2AD86132-E87A-4C89-A553-7608B844DBC6}" destId="{9970341B-9C76-4008-BEFE-CA2F09F60C2C}" srcOrd="0" destOrd="0" presId="urn:microsoft.com/office/officeart/2005/8/layout/process1"/>
    <dgm:cxn modelId="{CDD84C0F-DDE0-4979-AAAE-FB7CFAECFA5E}" type="presOf" srcId="{2AD86132-E87A-4C89-A553-7608B844DBC6}" destId="{B96319AA-2AFD-4C46-8906-443408CB8951}" srcOrd="1" destOrd="0" presId="urn:microsoft.com/office/officeart/2005/8/layout/process1"/>
    <dgm:cxn modelId="{AD327EB4-3A49-4AE9-BCD4-4943F789D626}" srcId="{3DD82106-A2D8-44E5-8C0B-D07C70AF4261}" destId="{D8A28E94-8D84-4D06-835D-86C846E8A28E}" srcOrd="0" destOrd="0" parTransId="{CDB1E4B2-A9FE-4FC1-A99E-2E8CB6E94404}" sibTransId="{2AD86132-E87A-4C89-A553-7608B844DBC6}"/>
    <dgm:cxn modelId="{B9B24381-37AD-4A8F-BA05-4FA98C61E7E9}" type="presParOf" srcId="{AA0B1913-DABC-4948-A3C9-473456E63FD4}" destId="{E29552B0-0A91-483F-B3EB-50332AB73C45}" srcOrd="0" destOrd="0" presId="urn:microsoft.com/office/officeart/2005/8/layout/process1"/>
    <dgm:cxn modelId="{5235A779-9519-449F-97E1-14EC12F3D03A}" type="presParOf" srcId="{AA0B1913-DABC-4948-A3C9-473456E63FD4}" destId="{9970341B-9C76-4008-BEFE-CA2F09F60C2C}" srcOrd="1" destOrd="0" presId="urn:microsoft.com/office/officeart/2005/8/layout/process1"/>
    <dgm:cxn modelId="{6D3DC939-AACA-4A6D-A912-312BC32025B8}" type="presParOf" srcId="{9970341B-9C76-4008-BEFE-CA2F09F60C2C}" destId="{B96319AA-2AFD-4C46-8906-443408CB8951}" srcOrd="0" destOrd="0" presId="urn:microsoft.com/office/officeart/2005/8/layout/process1"/>
    <dgm:cxn modelId="{FFA68A0B-ABB4-47B7-A672-6EEFCD7C6E75}" type="presParOf" srcId="{AA0B1913-DABC-4948-A3C9-473456E63FD4}" destId="{DE3180F6-8C61-4B76-B3E1-13F79547527C}" srcOrd="2" destOrd="0" presId="urn:microsoft.com/office/officeart/2005/8/layout/process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BA77009-A441-419C-8F1C-072298F8616A}" type="doc">
      <dgm:prSet loTypeId="urn:microsoft.com/office/officeart/2005/8/layout/pList2" loCatId="list" qsTypeId="urn:microsoft.com/office/officeart/2005/8/quickstyle/simple1" qsCatId="simple" csTypeId="urn:microsoft.com/office/officeart/2005/8/colors/accent0_1" csCatId="mainScheme" phldr="1"/>
      <dgm:spPr/>
    </dgm:pt>
    <dgm:pt modelId="{02930A67-C556-443B-81F5-909CF4DF4BEA}">
      <dgm:prSet phldrT="[Текст]" custT="1"/>
      <dgm:spPr/>
      <dgm:t>
        <a:bodyPr/>
        <a:lstStyle/>
        <a:p>
          <a:pPr algn="l"/>
          <a:r>
            <a:rPr lang="ru-RU" sz="2000" b="1" i="0" smtClean="0">
              <a:latin typeface="Times New Roman" pitchFamily="18" charset="0"/>
              <a:cs typeface="Times New Roman" pitchFamily="18" charset="0"/>
            </a:rPr>
            <a:t>Чарльз Сандерс Пирс</a:t>
          </a:r>
          <a:br>
            <a:rPr lang="ru-RU" sz="2000" b="1" i="0" smtClean="0">
              <a:latin typeface="Times New Roman" pitchFamily="18" charset="0"/>
              <a:cs typeface="Times New Roman" pitchFamily="18" charset="0"/>
            </a:rPr>
          </a:br>
          <a:r>
            <a:rPr lang="ru-RU" sz="2000" b="1" i="0" smtClean="0">
              <a:latin typeface="Times New Roman" pitchFamily="18" charset="0"/>
              <a:cs typeface="Times New Roman" pitchFamily="18" charset="0"/>
            </a:rPr>
            <a:t>(</a:t>
          </a:r>
          <a:r>
            <a:rPr lang="ru-RU" sz="2000" b="0" i="0" smtClean="0">
              <a:latin typeface="Times New Roman" pitchFamily="18" charset="0"/>
              <a:cs typeface="Times New Roman" pitchFamily="18" charset="0"/>
            </a:rPr>
            <a:t>1839-1914) – американ</a:t>
          </a:r>
          <a:br>
            <a:rPr lang="ru-RU" sz="2000" b="0" i="0" smtClean="0">
              <a:latin typeface="Times New Roman" pitchFamily="18" charset="0"/>
              <a:cs typeface="Times New Roman" pitchFamily="18" charset="0"/>
            </a:rPr>
          </a:br>
          <a:r>
            <a:rPr lang="ru-RU" sz="2000" b="0" i="0" smtClean="0">
              <a:latin typeface="Times New Roman" pitchFamily="18" charset="0"/>
              <a:cs typeface="Times New Roman" pitchFamily="18" charset="0"/>
            </a:rPr>
            <a:t>философ-идеалисі,</a:t>
          </a:r>
          <a:br>
            <a:rPr lang="ru-RU" sz="2000" b="0" i="0" smtClean="0">
              <a:latin typeface="Times New Roman" pitchFamily="18" charset="0"/>
              <a:cs typeface="Times New Roman" pitchFamily="18" charset="0"/>
            </a:rPr>
          </a:br>
          <a:r>
            <a:rPr lang="ru-RU" sz="2000" b="0" i="0" smtClean="0">
              <a:latin typeface="Times New Roman" pitchFamily="18" charset="0"/>
              <a:cs typeface="Times New Roman" pitchFamily="18" charset="0"/>
            </a:rPr>
            <a:t>математик және табиғат</a:t>
          </a:r>
          <a:br>
            <a:rPr lang="ru-RU" sz="2000" b="0" i="0" smtClean="0">
              <a:latin typeface="Times New Roman" pitchFamily="18" charset="0"/>
              <a:cs typeface="Times New Roman" pitchFamily="18" charset="0"/>
            </a:rPr>
          </a:br>
          <a:r>
            <a:rPr lang="ru-RU" sz="2000" b="0" i="0" smtClean="0">
              <a:latin typeface="Times New Roman" pitchFamily="18" charset="0"/>
              <a:cs typeface="Times New Roman" pitchFamily="18" charset="0"/>
            </a:rPr>
            <a:t>зерттеуші.</a:t>
          </a:r>
          <a:r>
            <a:rPr lang="ru-RU" sz="2000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sz="2000" smtClean="0">
              <a:latin typeface="Times New Roman" pitchFamily="18" charset="0"/>
              <a:cs typeface="Times New Roman" pitchFamily="18" charset="0"/>
            </a:rPr>
          </a:b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C18C28B6-99E6-4922-BFB4-6198A32DC7C9}" type="parTrans" cxnId="{0C2BA644-C3E0-4A57-80B9-C40A108BB8EE}">
      <dgm:prSet/>
      <dgm:spPr/>
      <dgm:t>
        <a:bodyPr/>
        <a:lstStyle/>
        <a:p>
          <a:endParaRPr lang="ru-RU"/>
        </a:p>
      </dgm:t>
    </dgm:pt>
    <dgm:pt modelId="{ACB357D5-7F88-4514-AD9C-C64BC0E840CC}" type="sibTrans" cxnId="{0C2BA644-C3E0-4A57-80B9-C40A108BB8EE}">
      <dgm:prSet/>
      <dgm:spPr/>
      <dgm:t>
        <a:bodyPr/>
        <a:lstStyle/>
        <a:p>
          <a:endParaRPr lang="ru-RU"/>
        </a:p>
      </dgm:t>
    </dgm:pt>
    <dgm:pt modelId="{72BC7510-239A-4683-A7BE-B27E21E04BC7}">
      <dgm:prSet phldrT="[Текст]" custT="1"/>
      <dgm:spPr/>
      <dgm:t>
        <a:bodyPr/>
        <a:lstStyle/>
        <a:p>
          <a:pPr algn="l"/>
          <a:r>
            <a:rPr lang="ru-RU" sz="2000" b="1" i="0" dirty="0" smtClean="0">
              <a:latin typeface="Times New Roman" pitchFamily="18" charset="0"/>
              <a:cs typeface="Times New Roman" pitchFamily="18" charset="0"/>
            </a:rPr>
            <a:t>Юрий Михайлович</a:t>
          </a:r>
          <a:br>
            <a:rPr lang="ru-RU" sz="2000" b="1" i="0" dirty="0" smtClean="0">
              <a:latin typeface="Times New Roman" pitchFamily="18" charset="0"/>
              <a:cs typeface="Times New Roman" pitchFamily="18" charset="0"/>
            </a:rPr>
          </a:br>
          <a:r>
            <a:rPr lang="ru-RU" sz="2000" b="1" i="0" dirty="0" smtClean="0">
              <a:latin typeface="Times New Roman" pitchFamily="18" charset="0"/>
              <a:cs typeface="Times New Roman" pitchFamily="18" charset="0"/>
            </a:rPr>
            <a:t>Лотман (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1922-1993) -</a:t>
          </a:r>
          <a:br>
            <a:rPr lang="ru-RU" sz="2000" b="0" i="0" dirty="0" smtClean="0">
              <a:latin typeface="Times New Roman" pitchFamily="18" charset="0"/>
              <a:cs typeface="Times New Roman" pitchFamily="18" charset="0"/>
            </a:rPr>
          </a:b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атақты орыс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ғалымы,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sz="2000" b="0" i="0" dirty="0" smtClean="0">
              <a:latin typeface="Times New Roman" pitchFamily="18" charset="0"/>
              <a:cs typeface="Times New Roman" pitchFamily="18" charset="0"/>
            </a:rPr>
          </a:br>
          <a:r>
            <a:rPr lang="ru-RU" sz="2000" b="0" i="0" dirty="0" err="1" smtClean="0">
              <a:latin typeface="Times New Roman" pitchFamily="18" charset="0"/>
              <a:cs typeface="Times New Roman" pitchFamily="18" charset="0"/>
            </a:rPr>
            <a:t>мәдени қайраткер,</a:t>
          </a: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sz="2000" b="0" i="0" dirty="0" smtClean="0">
              <a:latin typeface="Times New Roman" pitchFamily="18" charset="0"/>
              <a:cs typeface="Times New Roman" pitchFamily="18" charset="0"/>
            </a:rPr>
          </a:br>
          <a:r>
            <a:rPr lang="ru-RU" sz="2000" b="0" i="0" dirty="0" smtClean="0">
              <a:latin typeface="Times New Roman" pitchFamily="18" charset="0"/>
              <a:cs typeface="Times New Roman" pitchFamily="18" charset="0"/>
            </a:rPr>
            <a:t>семиотик.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sz="2000" dirty="0" smtClean="0">
              <a:latin typeface="Times New Roman" pitchFamily="18" charset="0"/>
              <a:cs typeface="Times New Roman" pitchFamily="18" charset="0"/>
            </a:rPr>
          </a:b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1DE6B05B-3C4C-434E-8C70-A28143F03EA5}" type="parTrans" cxnId="{B8DA21AF-5202-463E-BB58-5AC88A16786C}">
      <dgm:prSet/>
      <dgm:spPr/>
      <dgm:t>
        <a:bodyPr/>
        <a:lstStyle/>
        <a:p>
          <a:endParaRPr lang="ru-RU"/>
        </a:p>
      </dgm:t>
    </dgm:pt>
    <dgm:pt modelId="{5E29811F-E733-4937-BB72-BEF59BF4FE63}" type="sibTrans" cxnId="{B8DA21AF-5202-463E-BB58-5AC88A16786C}">
      <dgm:prSet/>
      <dgm:spPr/>
      <dgm:t>
        <a:bodyPr/>
        <a:lstStyle/>
        <a:p>
          <a:endParaRPr lang="ru-RU"/>
        </a:p>
      </dgm:t>
    </dgm:pt>
    <dgm:pt modelId="{049D00D8-2055-405F-A626-57C93EFADE21}" type="pres">
      <dgm:prSet presAssocID="{5BA77009-A441-419C-8F1C-072298F8616A}" presName="Name0" presStyleCnt="0">
        <dgm:presLayoutVars>
          <dgm:dir/>
          <dgm:resizeHandles val="exact"/>
        </dgm:presLayoutVars>
      </dgm:prSet>
      <dgm:spPr/>
    </dgm:pt>
    <dgm:pt modelId="{7B770580-87B2-41B7-A38F-621AC299CC86}" type="pres">
      <dgm:prSet presAssocID="{5BA77009-A441-419C-8F1C-072298F8616A}" presName="bkgdShp" presStyleLbl="alignAccFollowNode1" presStyleIdx="0" presStyleCnt="1"/>
      <dgm:spPr/>
    </dgm:pt>
    <dgm:pt modelId="{09A24A51-92EA-4AC5-B8ED-2722D27E6367}" type="pres">
      <dgm:prSet presAssocID="{5BA77009-A441-419C-8F1C-072298F8616A}" presName="linComp" presStyleCnt="0"/>
      <dgm:spPr/>
    </dgm:pt>
    <dgm:pt modelId="{7531D69F-B6F3-4532-861D-4AE58D5C3DC5}" type="pres">
      <dgm:prSet presAssocID="{02930A67-C556-443B-81F5-909CF4DF4BEA}" presName="compNode" presStyleCnt="0"/>
      <dgm:spPr/>
    </dgm:pt>
    <dgm:pt modelId="{A50E39D6-6944-4C34-92F3-081682FDD33A}" type="pres">
      <dgm:prSet presAssocID="{02930A67-C556-443B-81F5-909CF4DF4BEA}" presName="node" presStyleLbl="node1" presStyleIdx="0" presStyleCnt="2" custScaleX="97151" custScaleY="88199" custLinFactNeighborX="1996" custLinFactNeighborY="-11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DACD83-0D2C-4493-BB04-69E2FE71C521}" type="pres">
      <dgm:prSet presAssocID="{02930A67-C556-443B-81F5-909CF4DF4BEA}" presName="invisiNode" presStyleLbl="node1" presStyleIdx="0" presStyleCnt="2"/>
      <dgm:spPr/>
    </dgm:pt>
    <dgm:pt modelId="{544958B9-D5CA-44D1-8C14-D9F401BD9DA7}" type="pres">
      <dgm:prSet presAssocID="{02930A67-C556-443B-81F5-909CF4DF4BEA}" presName="imagNode" presStyleLbl="fgImgPlace1" presStyleIdx="0" presStyleCnt="2" custScaleY="16436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83C7CC97-2CD7-4A26-A48D-07B0CAAD83A6}" type="pres">
      <dgm:prSet presAssocID="{ACB357D5-7F88-4514-AD9C-C64BC0E840CC}" presName="sibTrans" presStyleLbl="sibTrans2D1" presStyleIdx="0" presStyleCnt="0"/>
      <dgm:spPr/>
    </dgm:pt>
    <dgm:pt modelId="{1E401DCD-29AA-4361-8142-0D0B851A3FF6}" type="pres">
      <dgm:prSet presAssocID="{72BC7510-239A-4683-A7BE-B27E21E04BC7}" presName="compNode" presStyleCnt="0"/>
      <dgm:spPr/>
    </dgm:pt>
    <dgm:pt modelId="{8066805E-821D-4404-B3DC-BB1039FCE6FB}" type="pres">
      <dgm:prSet presAssocID="{72BC7510-239A-4683-A7BE-B27E21E04BC7}" presName="node" presStyleLbl="node1" presStyleIdx="1" presStyleCnt="2" custScaleY="91346" custLinFactNeighborX="2408" custLinFactNeighborY="-20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DF35AD-5BAE-4660-8B51-F724476E5D10}" type="pres">
      <dgm:prSet presAssocID="{72BC7510-239A-4683-A7BE-B27E21E04BC7}" presName="invisiNode" presStyleLbl="node1" presStyleIdx="1" presStyleCnt="2"/>
      <dgm:spPr/>
    </dgm:pt>
    <dgm:pt modelId="{B5DEDDDF-6858-4A66-BBD1-264EE2B651CB}" type="pres">
      <dgm:prSet presAssocID="{72BC7510-239A-4683-A7BE-B27E21E04BC7}" presName="imagNode" presStyleLbl="fgImgPlace1" presStyleIdx="1" presStyleCnt="2" custScaleY="152066" custLinFactNeighborY="-646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CAB2E211-FB2F-4DF0-A652-5EAD3F3401C2}" type="presOf" srcId="{5BA77009-A441-419C-8F1C-072298F8616A}" destId="{049D00D8-2055-405F-A626-57C93EFADE21}" srcOrd="0" destOrd="0" presId="urn:microsoft.com/office/officeart/2005/8/layout/pList2"/>
    <dgm:cxn modelId="{B8DA21AF-5202-463E-BB58-5AC88A16786C}" srcId="{5BA77009-A441-419C-8F1C-072298F8616A}" destId="{72BC7510-239A-4683-A7BE-B27E21E04BC7}" srcOrd="1" destOrd="0" parTransId="{1DE6B05B-3C4C-434E-8C70-A28143F03EA5}" sibTransId="{5E29811F-E733-4937-BB72-BEF59BF4FE63}"/>
    <dgm:cxn modelId="{0C2BA644-C3E0-4A57-80B9-C40A108BB8EE}" srcId="{5BA77009-A441-419C-8F1C-072298F8616A}" destId="{02930A67-C556-443B-81F5-909CF4DF4BEA}" srcOrd="0" destOrd="0" parTransId="{C18C28B6-99E6-4922-BFB4-6198A32DC7C9}" sibTransId="{ACB357D5-7F88-4514-AD9C-C64BC0E840CC}"/>
    <dgm:cxn modelId="{8962BF96-5D70-4CD7-95D9-3E60AFA2CF06}" type="presOf" srcId="{72BC7510-239A-4683-A7BE-B27E21E04BC7}" destId="{8066805E-821D-4404-B3DC-BB1039FCE6FB}" srcOrd="0" destOrd="0" presId="urn:microsoft.com/office/officeart/2005/8/layout/pList2"/>
    <dgm:cxn modelId="{24D5AB11-1CA8-41C8-9614-B48FDC15C5DA}" type="presOf" srcId="{ACB357D5-7F88-4514-AD9C-C64BC0E840CC}" destId="{83C7CC97-2CD7-4A26-A48D-07B0CAAD83A6}" srcOrd="0" destOrd="0" presId="urn:microsoft.com/office/officeart/2005/8/layout/pList2"/>
    <dgm:cxn modelId="{DEEBFEE9-7DD7-4901-BDE7-344E3C6C0EEF}" type="presOf" srcId="{02930A67-C556-443B-81F5-909CF4DF4BEA}" destId="{A50E39D6-6944-4C34-92F3-081682FDD33A}" srcOrd="0" destOrd="0" presId="urn:microsoft.com/office/officeart/2005/8/layout/pList2"/>
    <dgm:cxn modelId="{126466DC-1E1C-4B3F-A628-54FE5F99694F}" type="presParOf" srcId="{049D00D8-2055-405F-A626-57C93EFADE21}" destId="{7B770580-87B2-41B7-A38F-621AC299CC86}" srcOrd="0" destOrd="0" presId="urn:microsoft.com/office/officeart/2005/8/layout/pList2"/>
    <dgm:cxn modelId="{E60C6200-0FB3-449B-89B7-96F9BC49B290}" type="presParOf" srcId="{049D00D8-2055-405F-A626-57C93EFADE21}" destId="{09A24A51-92EA-4AC5-B8ED-2722D27E6367}" srcOrd="1" destOrd="0" presId="urn:microsoft.com/office/officeart/2005/8/layout/pList2"/>
    <dgm:cxn modelId="{3579E954-5BF7-4982-8DCD-CCBDC1C8C812}" type="presParOf" srcId="{09A24A51-92EA-4AC5-B8ED-2722D27E6367}" destId="{7531D69F-B6F3-4532-861D-4AE58D5C3DC5}" srcOrd="0" destOrd="0" presId="urn:microsoft.com/office/officeart/2005/8/layout/pList2"/>
    <dgm:cxn modelId="{71C93992-1B97-485E-8DA3-98FC1A899BFD}" type="presParOf" srcId="{7531D69F-B6F3-4532-861D-4AE58D5C3DC5}" destId="{A50E39D6-6944-4C34-92F3-081682FDD33A}" srcOrd="0" destOrd="0" presId="urn:microsoft.com/office/officeart/2005/8/layout/pList2"/>
    <dgm:cxn modelId="{CB4E9291-7A6C-438D-A6C0-7D1FD6E4B1F9}" type="presParOf" srcId="{7531D69F-B6F3-4532-861D-4AE58D5C3DC5}" destId="{C7DACD83-0D2C-4493-BB04-69E2FE71C521}" srcOrd="1" destOrd="0" presId="urn:microsoft.com/office/officeart/2005/8/layout/pList2"/>
    <dgm:cxn modelId="{923D88ED-C822-444F-8A9C-BA28A918A5C0}" type="presParOf" srcId="{7531D69F-B6F3-4532-861D-4AE58D5C3DC5}" destId="{544958B9-D5CA-44D1-8C14-D9F401BD9DA7}" srcOrd="2" destOrd="0" presId="urn:microsoft.com/office/officeart/2005/8/layout/pList2"/>
    <dgm:cxn modelId="{49EBDA3D-B017-4E5B-8B2B-9988DB9D553C}" type="presParOf" srcId="{09A24A51-92EA-4AC5-B8ED-2722D27E6367}" destId="{83C7CC97-2CD7-4A26-A48D-07B0CAAD83A6}" srcOrd="1" destOrd="0" presId="urn:microsoft.com/office/officeart/2005/8/layout/pList2"/>
    <dgm:cxn modelId="{BC74CB4A-E411-43ED-AE27-900D78631EA4}" type="presParOf" srcId="{09A24A51-92EA-4AC5-B8ED-2722D27E6367}" destId="{1E401DCD-29AA-4361-8142-0D0B851A3FF6}" srcOrd="2" destOrd="0" presId="urn:microsoft.com/office/officeart/2005/8/layout/pList2"/>
    <dgm:cxn modelId="{C67F96B0-7D3A-4E6C-8572-5348A5DCA18A}" type="presParOf" srcId="{1E401DCD-29AA-4361-8142-0D0B851A3FF6}" destId="{8066805E-821D-4404-B3DC-BB1039FCE6FB}" srcOrd="0" destOrd="0" presId="urn:microsoft.com/office/officeart/2005/8/layout/pList2"/>
    <dgm:cxn modelId="{8924AC15-2123-49E2-9446-F9AB53BF5DAC}" type="presParOf" srcId="{1E401DCD-29AA-4361-8142-0D0B851A3FF6}" destId="{66DF35AD-5BAE-4660-8B51-F724476E5D10}" srcOrd="1" destOrd="0" presId="urn:microsoft.com/office/officeart/2005/8/layout/pList2"/>
    <dgm:cxn modelId="{BF4BBFD4-99DB-4997-B2D4-9AE46C2BC42E}" type="presParOf" srcId="{1E401DCD-29AA-4361-8142-0D0B851A3FF6}" destId="{B5DEDDDF-6858-4A66-BBD1-264EE2B651CB}" srcOrd="2" destOrd="0" presId="urn:microsoft.com/office/officeart/2005/8/layout/pList2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C827440-0C99-4CD9-97E0-9CAAECD27CE8}" type="doc">
      <dgm:prSet loTypeId="urn:microsoft.com/office/officeart/2005/8/layout/hList6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330437A-2AD5-46FF-9EA6-71164BFF7794}">
      <dgm:prSet custT="1"/>
      <dgm:spPr/>
      <dgm:t>
        <a:bodyPr/>
        <a:lstStyle/>
        <a:p>
          <a:pPr algn="l"/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Икондық-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Бұл таңба 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мен</a:t>
          </a:r>
          <a:b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таңбалық 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объект ара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қатынасы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Мысалы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: «портрет»</a:t>
          </a:r>
          <a:b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нақты адамды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бейнелеу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b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endParaRPr lang="ru-RU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8E266E-5BD9-4257-A8B7-BDCE4E9F203F}" type="parTrans" cxnId="{CA6FE296-364C-486C-A967-5D4938F27296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0DF143-7D44-40A7-BEB8-0594BF629CD0}" type="sibTrans" cxnId="{CA6FE296-364C-486C-A967-5D4938F27296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C5E3D4-8EE8-48DC-A022-817949A43DEB}">
      <dgm:prSet custT="1"/>
      <dgm:spPr/>
      <dgm:t>
        <a:bodyPr/>
        <a:lstStyle/>
        <a:p>
          <a:pPr algn="l"/>
          <a:r>
            <a:rPr lang="kk-K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Индекстік -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Кеңістік 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пен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уақыт аралығындағы таңба 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мен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белгіленетін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объект.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Оған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/>
          </a:r>
          <a:b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мысал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келтірер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болсақ: «түтін» оттың белгісі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«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із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із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қалдырушыға сілтейді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C99D17-FDDD-4370-9327-5D3C5F170F5B}" type="parTrans" cxnId="{F56EFF8A-37D4-4B20-86E4-91DF587D928B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87DE95-0DEC-4FE8-9183-6FD095AA955D}" type="sibTrans" cxnId="{F56EFF8A-37D4-4B20-86E4-91DF587D928B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83BF40-D9CE-42AF-9465-0CE435613557}">
      <dgm:prSet custT="1"/>
      <dgm:spPr/>
      <dgm:t>
        <a:bodyPr/>
        <a:lstStyle/>
        <a:p>
          <a:pPr algn="l"/>
          <a:r>
            <a:rPr lang="ru-RU" sz="2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Символ-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Таңба 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мен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объектің арасындағы конвенционалды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келісім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Бұл таңбалық –символға келісім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салт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–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дәстүр немесе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жай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ғана кездейсоқтық жатады</a:t>
          </a:r>
          <a:r>
            <a: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2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AF25E3-A298-462D-BDAE-C5620C2DB4E8}" type="parTrans" cxnId="{F7F42285-A20B-42AE-93F3-40501E92355D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A64402-C4DD-4372-BE06-6A578AC38B6D}" type="sibTrans" cxnId="{F7F42285-A20B-42AE-93F3-40501E92355D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A73F4E-101E-4B44-B110-D3C600D2102D}" type="pres">
      <dgm:prSet presAssocID="{7C827440-0C99-4CD9-97E0-9CAAECD27CE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B6EA42-8141-471A-9440-8BD3F1FFDAA1}" type="pres">
      <dgm:prSet presAssocID="{F330437A-2AD5-46FF-9EA6-71164BFF779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60528C-F142-49E1-8975-543B36043383}" type="pres">
      <dgm:prSet presAssocID="{A00DF143-7D44-40A7-BEB8-0594BF629CD0}" presName="sibTrans" presStyleCnt="0"/>
      <dgm:spPr/>
      <dgm:t>
        <a:bodyPr/>
        <a:lstStyle/>
        <a:p>
          <a:endParaRPr lang="ru-RU"/>
        </a:p>
      </dgm:t>
    </dgm:pt>
    <dgm:pt modelId="{0F7C70C2-C21F-4F42-BB32-A8A9F28EE397}" type="pres">
      <dgm:prSet presAssocID="{4BC5E3D4-8EE8-48DC-A022-817949A43DEB}" presName="node" presStyleLbl="node1" presStyleIdx="1" presStyleCnt="3" custScaleX="1353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645AC7-9943-4823-9572-D8CBCF2F8355}" type="pres">
      <dgm:prSet presAssocID="{A287DE95-0DEC-4FE8-9183-6FD095AA955D}" presName="sibTrans" presStyleCnt="0"/>
      <dgm:spPr/>
      <dgm:t>
        <a:bodyPr/>
        <a:lstStyle/>
        <a:p>
          <a:endParaRPr lang="ru-RU"/>
        </a:p>
      </dgm:t>
    </dgm:pt>
    <dgm:pt modelId="{74D79993-D000-4B70-A26B-96C689A7CAFC}" type="pres">
      <dgm:prSet presAssocID="{5883BF40-D9CE-42AF-9465-0CE43561355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0AA5BB5-93B9-4997-9527-E965F18FF817}" type="presOf" srcId="{7C827440-0C99-4CD9-97E0-9CAAECD27CE8}" destId="{B8A73F4E-101E-4B44-B110-D3C600D2102D}" srcOrd="0" destOrd="0" presId="urn:microsoft.com/office/officeart/2005/8/layout/hList6"/>
    <dgm:cxn modelId="{CA6FE296-364C-486C-A967-5D4938F27296}" srcId="{7C827440-0C99-4CD9-97E0-9CAAECD27CE8}" destId="{F330437A-2AD5-46FF-9EA6-71164BFF7794}" srcOrd="0" destOrd="0" parTransId="{E38E266E-5BD9-4257-A8B7-BDCE4E9F203F}" sibTransId="{A00DF143-7D44-40A7-BEB8-0594BF629CD0}"/>
    <dgm:cxn modelId="{F7F42285-A20B-42AE-93F3-40501E92355D}" srcId="{7C827440-0C99-4CD9-97E0-9CAAECD27CE8}" destId="{5883BF40-D9CE-42AF-9465-0CE435613557}" srcOrd="2" destOrd="0" parTransId="{1FAF25E3-A298-462D-BDAE-C5620C2DB4E8}" sibTransId="{26A64402-C4DD-4372-BE06-6A578AC38B6D}"/>
    <dgm:cxn modelId="{49E51B70-8969-4C6A-BB69-925A05548DA7}" type="presOf" srcId="{4BC5E3D4-8EE8-48DC-A022-817949A43DEB}" destId="{0F7C70C2-C21F-4F42-BB32-A8A9F28EE397}" srcOrd="0" destOrd="0" presId="urn:microsoft.com/office/officeart/2005/8/layout/hList6"/>
    <dgm:cxn modelId="{62E0680C-0664-4B57-8812-1A27A93E16CB}" type="presOf" srcId="{F330437A-2AD5-46FF-9EA6-71164BFF7794}" destId="{28B6EA42-8141-471A-9440-8BD3F1FFDAA1}" srcOrd="0" destOrd="0" presId="urn:microsoft.com/office/officeart/2005/8/layout/hList6"/>
    <dgm:cxn modelId="{06B537F9-99CC-494B-BC1D-085AC89DE5B3}" type="presOf" srcId="{5883BF40-D9CE-42AF-9465-0CE435613557}" destId="{74D79993-D000-4B70-A26B-96C689A7CAFC}" srcOrd="0" destOrd="0" presId="urn:microsoft.com/office/officeart/2005/8/layout/hList6"/>
    <dgm:cxn modelId="{F56EFF8A-37D4-4B20-86E4-91DF587D928B}" srcId="{7C827440-0C99-4CD9-97E0-9CAAECD27CE8}" destId="{4BC5E3D4-8EE8-48DC-A022-817949A43DEB}" srcOrd="1" destOrd="0" parTransId="{C2C99D17-FDDD-4370-9327-5D3C5F170F5B}" sibTransId="{A287DE95-0DEC-4FE8-9183-6FD095AA955D}"/>
    <dgm:cxn modelId="{5BF1B43D-834C-4241-960F-6F5CAF08A855}" type="presParOf" srcId="{B8A73F4E-101E-4B44-B110-D3C600D2102D}" destId="{28B6EA42-8141-471A-9440-8BD3F1FFDAA1}" srcOrd="0" destOrd="0" presId="urn:microsoft.com/office/officeart/2005/8/layout/hList6"/>
    <dgm:cxn modelId="{50E38020-DB97-49BB-AB94-0946347D424E}" type="presParOf" srcId="{B8A73F4E-101E-4B44-B110-D3C600D2102D}" destId="{0960528C-F142-49E1-8975-543B36043383}" srcOrd="1" destOrd="0" presId="urn:microsoft.com/office/officeart/2005/8/layout/hList6"/>
    <dgm:cxn modelId="{D219A89E-49E5-4535-A08D-12E086D4D7FE}" type="presParOf" srcId="{B8A73F4E-101E-4B44-B110-D3C600D2102D}" destId="{0F7C70C2-C21F-4F42-BB32-A8A9F28EE397}" srcOrd="2" destOrd="0" presId="urn:microsoft.com/office/officeart/2005/8/layout/hList6"/>
    <dgm:cxn modelId="{E50722D8-7B31-4657-A93E-A953E7344F41}" type="presParOf" srcId="{B8A73F4E-101E-4B44-B110-D3C600D2102D}" destId="{A9645AC7-9943-4823-9572-D8CBCF2F8355}" srcOrd="3" destOrd="0" presId="urn:microsoft.com/office/officeart/2005/8/layout/hList6"/>
    <dgm:cxn modelId="{F6B6240B-F105-432A-AA14-D57970731B32}" type="presParOf" srcId="{B8A73F4E-101E-4B44-B110-D3C600D2102D}" destId="{74D79993-D000-4B70-A26B-96C689A7CAFC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84E5A4-63A1-4525-873D-ABC152D01263}" type="doc">
      <dgm:prSet loTypeId="urn:microsoft.com/office/officeart/2005/8/layout/vList2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190B6CE-DBCB-47B6-8B92-3FE814E1A484}">
      <dgm:prSet custT="1"/>
      <dgm:spPr/>
      <dgm:t>
        <a:bodyPr/>
        <a:lstStyle/>
        <a:p>
          <a:r>
            <a:rPr lang="kk-KZ" sz="2400" b="0" dirty="0" smtClean="0">
              <a:latin typeface="Times New Roman" pitchFamily="18" charset="0"/>
              <a:cs typeface="Times New Roman" pitchFamily="18" charset="0"/>
            </a:rPr>
            <a:t>«Мәдени код» ұғымы кез келген хабарламаның мағынасын ашу үшін қолданылады.</a:t>
          </a:r>
          <a:r>
            <a:rPr lang="kk-KZ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kk-KZ" sz="2400" b="0" dirty="0" smtClean="0">
              <a:latin typeface="Times New Roman" pitchFamily="18" charset="0"/>
              <a:cs typeface="Times New Roman" pitchFamily="18" charset="0"/>
            </a:rPr>
            <a:t>Мәдени код-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9CCBE582-A2E3-4711-B892-45F833A3B448}" type="parTrans" cxnId="{E9689AC0-4A4E-4E7C-B9D9-E63C3C63ADD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2C52B5-669D-4290-8557-65CC7B8DE0EF}" type="sibTrans" cxnId="{E9689AC0-4A4E-4E7C-B9D9-E63C3C63ADD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1DFE1A-2F28-4E3F-874E-36C52D77D8C6}">
      <dgm:prSet custT="1"/>
      <dgm:spPr/>
      <dgm:t>
        <a:bodyPr/>
        <a:lstStyle/>
        <a:p>
          <a:pPr algn="l">
            <a:buFont typeface="Wingdings" panose="05000000000000000000" pitchFamily="2" charset="2"/>
            <a:buChar char="Ø"/>
          </a:pPr>
          <a:r>
            <a:rPr lang="kk-KZ" sz="2400" b="0" dirty="0" smtClean="0">
              <a:latin typeface="Times New Roman" pitchFamily="18" charset="0"/>
              <a:cs typeface="Times New Roman" pitchFamily="18" charset="0"/>
            </a:rPr>
            <a:t>- әлемнің мәдени суретін түсінудің кілті; санадағы, мінез-құлқындағы стереотиптермен байланысты мәдениеттің мәдени ерекшеліктері;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215F3582-33D4-453C-8058-09AA2C54A170}" type="parTrans" cxnId="{A481D9DE-A2B1-4168-A802-24294A76319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40FDE4-7C24-4227-B212-EF33A51CED18}" type="sibTrans" cxnId="{A481D9DE-A2B1-4168-A802-24294A76319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CA9C62-FA15-41FD-A75B-43EFD5BE2255}">
      <dgm:prSet custT="1"/>
      <dgm:spPr/>
      <dgm:t>
        <a:bodyPr/>
        <a:lstStyle/>
        <a:p>
          <a:pPr algn="l">
            <a:buFont typeface="Wingdings" panose="05000000000000000000" pitchFamily="2" charset="2"/>
            <a:buChar char="Ø"/>
          </a:pPr>
          <a:r>
            <a:rPr lang="ru-RU" sz="2400" b="0" dirty="0" smtClean="0">
              <a:latin typeface="Times New Roman" pitchFamily="18" charset="0"/>
              <a:cs typeface="Times New Roman" pitchFamily="18" charset="0"/>
            </a:rPr>
            <a:t>- </a:t>
          </a:r>
          <a:r>
            <a:rPr lang="kk-KZ" sz="2400" b="0" dirty="0" smtClean="0">
              <a:latin typeface="Times New Roman" pitchFamily="18" charset="0"/>
              <a:cs typeface="Times New Roman" pitchFamily="18" charset="0"/>
            </a:rPr>
            <a:t>мәдени дәуірдегі тәжірибе, әлем туралы білім, дағдылар, білік беру тәсілі, нақты хабарламаларды қалыптастыру ережесі;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97546126-CE97-417C-AB2F-EDBB6C82B0D7}" type="parTrans" cxnId="{96C21855-177C-4FD0-8179-B2778F680FC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5A0234-4BE2-4C3D-98BE-F0543EB425F7}" type="sibTrans" cxnId="{96C21855-177C-4FD0-8179-B2778F680FC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94C07F-E8D5-4514-92D0-9357542BCDB1}">
      <dgm:prSet custT="1"/>
      <dgm:spPr/>
      <dgm:t>
        <a:bodyPr/>
        <a:lstStyle/>
        <a:p>
          <a:pPr algn="l">
            <a:buFont typeface="Wingdings" panose="05000000000000000000" pitchFamily="2" charset="2"/>
            <a:buChar char="Ø"/>
          </a:pPr>
          <a:r>
            <a:rPr lang="kk-KZ" sz="2400" b="0" dirty="0" smtClean="0">
              <a:latin typeface="Times New Roman" pitchFamily="18" charset="0"/>
              <a:cs typeface="Times New Roman" pitchFamily="18" charset="0"/>
            </a:rPr>
            <a:t>- Мәдени </a:t>
          </a:r>
          <a:r>
            <a:rPr lang="kk-KZ" sz="2400" b="0" dirty="0" smtClean="0">
              <a:latin typeface="Times New Roman" pitchFamily="18" charset="0"/>
              <a:cs typeface="Times New Roman" pitchFamily="18" charset="0"/>
            </a:rPr>
            <a:t>кодтың ең жақын мысалы ретінде ғалымдар көбінесе «тіл» түсінігін келтіреді, өйткені тіл дұрыс және заңды түрде сөйлеуді ұйымдастырудың белгілі бір тәсілі болып табылады (Ф. Соссюр)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1D1DDE1A-4562-494A-9B1F-FDB906602CAB}" type="parTrans" cxnId="{968CC48C-924C-462A-9200-F858D856CF4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12B588-AC52-4E36-B021-FC77A09A3999}" type="sibTrans" cxnId="{968CC48C-924C-462A-9200-F858D856CF4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CA8C8F-3417-4E98-A96D-4BB1FA98214A}" type="pres">
      <dgm:prSet presAssocID="{1884E5A4-63A1-4525-873D-ABC152D0126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554F29E-84A3-4A86-99CB-CD33C7507031}" type="pres">
      <dgm:prSet presAssocID="{9190B6CE-DBCB-47B6-8B92-3FE814E1A484}" presName="parentText" presStyleLbl="node1" presStyleIdx="0" presStyleCnt="1" custScaleY="8790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604AFC-11A4-49E0-B702-3EAC5F436A59}" type="pres">
      <dgm:prSet presAssocID="{9190B6CE-DBCB-47B6-8B92-3FE814E1A48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6F0797-12F8-4F25-975D-1F4FCB4AE72F}" type="presOf" srcId="{56CA9C62-FA15-41FD-A75B-43EFD5BE2255}" destId="{50604AFC-11A4-49E0-B702-3EAC5F436A59}" srcOrd="0" destOrd="1" presId="urn:microsoft.com/office/officeart/2005/8/layout/vList2"/>
    <dgm:cxn modelId="{14F1F242-D4D0-4BA8-A454-C88106EE2422}" type="presOf" srcId="{9190B6CE-DBCB-47B6-8B92-3FE814E1A484}" destId="{C554F29E-84A3-4A86-99CB-CD33C7507031}" srcOrd="0" destOrd="0" presId="urn:microsoft.com/office/officeart/2005/8/layout/vList2"/>
    <dgm:cxn modelId="{968CC48C-924C-462A-9200-F858D856CF40}" srcId="{9190B6CE-DBCB-47B6-8B92-3FE814E1A484}" destId="{6D94C07F-E8D5-4514-92D0-9357542BCDB1}" srcOrd="2" destOrd="0" parTransId="{1D1DDE1A-4562-494A-9B1F-FDB906602CAB}" sibTransId="{5312B588-AC52-4E36-B021-FC77A09A3999}"/>
    <dgm:cxn modelId="{059E950A-41C3-4CFF-8F53-BA060F015551}" type="presOf" srcId="{1884E5A4-63A1-4525-873D-ABC152D01263}" destId="{E8CA8C8F-3417-4E98-A96D-4BB1FA98214A}" srcOrd="0" destOrd="0" presId="urn:microsoft.com/office/officeart/2005/8/layout/vList2"/>
    <dgm:cxn modelId="{AB91C99E-3449-4C1F-8E87-77A4A65FECC5}" type="presOf" srcId="{6D94C07F-E8D5-4514-92D0-9357542BCDB1}" destId="{50604AFC-11A4-49E0-B702-3EAC5F436A59}" srcOrd="0" destOrd="2" presId="urn:microsoft.com/office/officeart/2005/8/layout/vList2"/>
    <dgm:cxn modelId="{E9689AC0-4A4E-4E7C-B9D9-E63C3C63ADD0}" srcId="{1884E5A4-63A1-4525-873D-ABC152D01263}" destId="{9190B6CE-DBCB-47B6-8B92-3FE814E1A484}" srcOrd="0" destOrd="0" parTransId="{9CCBE582-A2E3-4711-B892-45F833A3B448}" sibTransId="{812C52B5-669D-4290-8557-65CC7B8DE0EF}"/>
    <dgm:cxn modelId="{96C21855-177C-4FD0-8179-B2778F680FC9}" srcId="{9190B6CE-DBCB-47B6-8B92-3FE814E1A484}" destId="{56CA9C62-FA15-41FD-A75B-43EFD5BE2255}" srcOrd="1" destOrd="0" parTransId="{97546126-CE97-417C-AB2F-EDBB6C82B0D7}" sibTransId="{A65A0234-4BE2-4C3D-98BE-F0543EB425F7}"/>
    <dgm:cxn modelId="{4A92F9A9-3AC5-487D-A9E9-C100CB193319}" type="presOf" srcId="{8E1DFE1A-2F28-4E3F-874E-36C52D77D8C6}" destId="{50604AFC-11A4-49E0-B702-3EAC5F436A59}" srcOrd="0" destOrd="0" presId="urn:microsoft.com/office/officeart/2005/8/layout/vList2"/>
    <dgm:cxn modelId="{A481D9DE-A2B1-4168-A802-24294A763199}" srcId="{9190B6CE-DBCB-47B6-8B92-3FE814E1A484}" destId="{8E1DFE1A-2F28-4E3F-874E-36C52D77D8C6}" srcOrd="0" destOrd="0" parTransId="{215F3582-33D4-453C-8058-09AA2C54A170}" sibTransId="{4740FDE4-7C24-4227-B212-EF33A51CED18}"/>
    <dgm:cxn modelId="{0FED63DE-322D-4325-9323-086888151FE3}" type="presParOf" srcId="{E8CA8C8F-3417-4E98-A96D-4BB1FA98214A}" destId="{C554F29E-84A3-4A86-99CB-CD33C7507031}" srcOrd="0" destOrd="0" presId="urn:microsoft.com/office/officeart/2005/8/layout/vList2"/>
    <dgm:cxn modelId="{1BBC2FEF-D059-4C7B-9541-B4CA40F2E076}" type="presParOf" srcId="{E8CA8C8F-3417-4E98-A96D-4BB1FA98214A}" destId="{50604AFC-11A4-49E0-B702-3EAC5F436A5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77D9282-A106-4011-80D1-1FA594C550C1}" type="doc">
      <dgm:prSet loTypeId="urn:microsoft.com/office/officeart/2005/8/layout/matrix3" loCatId="matrix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A919450-5BCF-4CFE-BE6F-4C2E0FF8A632}">
      <dgm:prSet phldrT="[Текст]" custT="1"/>
      <dgm:spPr/>
      <dgm:t>
        <a:bodyPr/>
        <a:lstStyle/>
        <a:p>
          <a:r>
            <a:rPr lang="kk-KZ" sz="2400" b="1" dirty="0" smtClean="0">
              <a:latin typeface="Times New Roman" pitchFamily="18" charset="0"/>
              <a:cs typeface="Times New Roman" pitchFamily="18" charset="0"/>
            </a:rPr>
            <a:t>Мифологиялық мәдени код</a:t>
          </a:r>
          <a:r>
            <a:rPr lang="kk-KZ" sz="24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2400" dirty="0"/>
        </a:p>
      </dgm:t>
    </dgm:pt>
    <dgm:pt modelId="{7F6075F1-EE68-4C12-9ADA-CF7A3C8C6A67}" type="parTrans" cxnId="{DB60A032-8498-405F-BEA7-C3EAE653E4B8}">
      <dgm:prSet/>
      <dgm:spPr/>
      <dgm:t>
        <a:bodyPr/>
        <a:lstStyle/>
        <a:p>
          <a:endParaRPr lang="ru-RU"/>
        </a:p>
      </dgm:t>
    </dgm:pt>
    <dgm:pt modelId="{831D4F00-3FAA-4475-8C7E-D0F401A42BE6}" type="sibTrans" cxnId="{DB60A032-8498-405F-BEA7-C3EAE653E4B8}">
      <dgm:prSet/>
      <dgm:spPr/>
      <dgm:t>
        <a:bodyPr/>
        <a:lstStyle/>
        <a:p>
          <a:endParaRPr lang="ru-RU"/>
        </a:p>
      </dgm:t>
    </dgm:pt>
    <dgm:pt modelId="{495587F1-99AF-408F-936F-BF5719EFF54C}">
      <dgm:prSet phldrT="[Текст]" custT="1"/>
      <dgm:spPr/>
      <dgm:t>
        <a:bodyPr/>
        <a:lstStyle/>
        <a:p>
          <a:r>
            <a:rPr lang="kk-KZ" sz="2400" b="1" smtClean="0">
              <a:latin typeface="Times New Roman" pitchFamily="18" charset="0"/>
              <a:cs typeface="Times New Roman" pitchFamily="18" charset="0"/>
            </a:rPr>
            <a:t>Жазбаша мәдени код</a:t>
          </a:r>
          <a:endParaRPr lang="ru-RU" sz="2400" dirty="0"/>
        </a:p>
      </dgm:t>
    </dgm:pt>
    <dgm:pt modelId="{CBDB5936-6E58-48AE-AE73-7309CD6BB642}" type="parTrans" cxnId="{541369CD-DC77-4284-9FCD-4C06309342A8}">
      <dgm:prSet/>
      <dgm:spPr/>
      <dgm:t>
        <a:bodyPr/>
        <a:lstStyle/>
        <a:p>
          <a:endParaRPr lang="ru-RU"/>
        </a:p>
      </dgm:t>
    </dgm:pt>
    <dgm:pt modelId="{D9102902-F1D8-421F-8DA7-DFD8BCA44E03}" type="sibTrans" cxnId="{541369CD-DC77-4284-9FCD-4C06309342A8}">
      <dgm:prSet/>
      <dgm:spPr/>
      <dgm:t>
        <a:bodyPr/>
        <a:lstStyle/>
        <a:p>
          <a:endParaRPr lang="ru-RU"/>
        </a:p>
      </dgm:t>
    </dgm:pt>
    <dgm:pt modelId="{2F15E8D1-4208-4168-A423-7655D82516DD}">
      <dgm:prSet phldrT="[Текст]" custT="1"/>
      <dgm:spPr/>
      <dgm:t>
        <a:bodyPr/>
        <a:lstStyle/>
        <a:p>
          <a:r>
            <a:rPr lang="kk-KZ" sz="2400" b="1" smtClean="0">
              <a:latin typeface="Times New Roman" pitchFamily="18" charset="0"/>
              <a:cs typeface="Times New Roman" pitchFamily="18" charset="0"/>
            </a:rPr>
            <a:t>Экрандық мәдени код</a:t>
          </a:r>
          <a:r>
            <a:rPr lang="kk-KZ" sz="2400" smtClean="0">
              <a:latin typeface="Times New Roman" pitchFamily="18" charset="0"/>
              <a:cs typeface="Times New Roman" pitchFamily="18" charset="0"/>
            </a:rPr>
            <a:t>.  </a:t>
          </a:r>
          <a:endParaRPr lang="ru-RU" sz="2400" dirty="0"/>
        </a:p>
      </dgm:t>
    </dgm:pt>
    <dgm:pt modelId="{66E7DA44-4DAE-47A5-93B7-7AF15C615BD6}" type="parTrans" cxnId="{87E16800-DA9C-43B1-A71A-C6F64490AB10}">
      <dgm:prSet/>
      <dgm:spPr/>
      <dgm:t>
        <a:bodyPr/>
        <a:lstStyle/>
        <a:p>
          <a:endParaRPr lang="ru-RU"/>
        </a:p>
      </dgm:t>
    </dgm:pt>
    <dgm:pt modelId="{0D7FFA0D-91E5-48C7-AA7A-C78CDC3EC9C9}" type="sibTrans" cxnId="{87E16800-DA9C-43B1-A71A-C6F64490AB10}">
      <dgm:prSet/>
      <dgm:spPr/>
      <dgm:t>
        <a:bodyPr/>
        <a:lstStyle/>
        <a:p>
          <a:endParaRPr lang="ru-RU"/>
        </a:p>
      </dgm:t>
    </dgm:pt>
    <dgm:pt modelId="{48C7798C-1FAD-463A-B356-2109D316F8E4}">
      <dgm:prSet phldrT="[Текст]" custT="1"/>
      <dgm:spPr/>
      <dgm:t>
        <a:bodyPr/>
        <a:lstStyle/>
        <a:p>
          <a:r>
            <a:rPr lang="kk-KZ" sz="2400" b="1" smtClean="0">
              <a:latin typeface="Times New Roman" pitchFamily="18" charset="0"/>
              <a:cs typeface="Times New Roman" pitchFamily="18" charset="0"/>
            </a:rPr>
            <a:t>Сандық мәдени код</a:t>
          </a:r>
          <a:endParaRPr lang="ru-RU" sz="2400" dirty="0"/>
        </a:p>
      </dgm:t>
    </dgm:pt>
    <dgm:pt modelId="{1AE7ACF8-2F6E-4281-A98D-FBD44F55F73C}" type="parTrans" cxnId="{DFB9C9EC-DCB3-4955-88AA-2DED82C375A8}">
      <dgm:prSet/>
      <dgm:spPr/>
      <dgm:t>
        <a:bodyPr/>
        <a:lstStyle/>
        <a:p>
          <a:endParaRPr lang="ru-RU"/>
        </a:p>
      </dgm:t>
    </dgm:pt>
    <dgm:pt modelId="{38B60112-C727-453E-9C4F-1663A576BB9C}" type="sibTrans" cxnId="{DFB9C9EC-DCB3-4955-88AA-2DED82C375A8}">
      <dgm:prSet/>
      <dgm:spPr/>
      <dgm:t>
        <a:bodyPr/>
        <a:lstStyle/>
        <a:p>
          <a:endParaRPr lang="ru-RU"/>
        </a:p>
      </dgm:t>
    </dgm:pt>
    <dgm:pt modelId="{DAAC7904-DC4F-4EA9-998B-9B9FF49324BE}" type="pres">
      <dgm:prSet presAssocID="{A77D9282-A106-4011-80D1-1FA594C550C1}" presName="matrix" presStyleCnt="0">
        <dgm:presLayoutVars>
          <dgm:chMax val="1"/>
          <dgm:dir/>
          <dgm:resizeHandles val="exact"/>
        </dgm:presLayoutVars>
      </dgm:prSet>
      <dgm:spPr/>
    </dgm:pt>
    <dgm:pt modelId="{608DBDA3-2C5F-4FA3-909B-BF777681D280}" type="pres">
      <dgm:prSet presAssocID="{A77D9282-A106-4011-80D1-1FA594C550C1}" presName="diamond" presStyleLbl="bgShp" presStyleIdx="0" presStyleCnt="1"/>
      <dgm:spPr/>
    </dgm:pt>
    <dgm:pt modelId="{DA27BF9F-8690-4ED1-B8EE-985CA8CEBA55}" type="pres">
      <dgm:prSet presAssocID="{A77D9282-A106-4011-80D1-1FA594C550C1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97FA05-D9CB-4EFD-9B50-760F15EBC391}" type="pres">
      <dgm:prSet presAssocID="{A77D9282-A106-4011-80D1-1FA594C550C1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17B0CA-97FF-4C4D-A050-87CE47CDB3DE}" type="pres">
      <dgm:prSet presAssocID="{A77D9282-A106-4011-80D1-1FA594C550C1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663CC0-13DC-42B5-83F8-F861A330BDB1}" type="pres">
      <dgm:prSet presAssocID="{A77D9282-A106-4011-80D1-1FA594C550C1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7E16800-DA9C-43B1-A71A-C6F64490AB10}" srcId="{A77D9282-A106-4011-80D1-1FA594C550C1}" destId="{2F15E8D1-4208-4168-A423-7655D82516DD}" srcOrd="2" destOrd="0" parTransId="{66E7DA44-4DAE-47A5-93B7-7AF15C615BD6}" sibTransId="{0D7FFA0D-91E5-48C7-AA7A-C78CDC3EC9C9}"/>
    <dgm:cxn modelId="{DF94B120-9DB3-47C0-B1A4-E37C280632A9}" type="presOf" srcId="{48C7798C-1FAD-463A-B356-2109D316F8E4}" destId="{10663CC0-13DC-42B5-83F8-F861A330BDB1}" srcOrd="0" destOrd="0" presId="urn:microsoft.com/office/officeart/2005/8/layout/matrix3"/>
    <dgm:cxn modelId="{FD53BB35-198E-4367-9860-B9E80517F41B}" type="presOf" srcId="{A77D9282-A106-4011-80D1-1FA594C550C1}" destId="{DAAC7904-DC4F-4EA9-998B-9B9FF49324BE}" srcOrd="0" destOrd="0" presId="urn:microsoft.com/office/officeart/2005/8/layout/matrix3"/>
    <dgm:cxn modelId="{724BDFBD-323E-4A3D-AE85-B4ABE4466FB0}" type="presOf" srcId="{2F15E8D1-4208-4168-A423-7655D82516DD}" destId="{C617B0CA-97FF-4C4D-A050-87CE47CDB3DE}" srcOrd="0" destOrd="0" presId="urn:microsoft.com/office/officeart/2005/8/layout/matrix3"/>
    <dgm:cxn modelId="{DFB9C9EC-DCB3-4955-88AA-2DED82C375A8}" srcId="{A77D9282-A106-4011-80D1-1FA594C550C1}" destId="{48C7798C-1FAD-463A-B356-2109D316F8E4}" srcOrd="3" destOrd="0" parTransId="{1AE7ACF8-2F6E-4281-A98D-FBD44F55F73C}" sibTransId="{38B60112-C727-453E-9C4F-1663A576BB9C}"/>
    <dgm:cxn modelId="{541369CD-DC77-4284-9FCD-4C06309342A8}" srcId="{A77D9282-A106-4011-80D1-1FA594C550C1}" destId="{495587F1-99AF-408F-936F-BF5719EFF54C}" srcOrd="1" destOrd="0" parTransId="{CBDB5936-6E58-48AE-AE73-7309CD6BB642}" sibTransId="{D9102902-F1D8-421F-8DA7-DFD8BCA44E03}"/>
    <dgm:cxn modelId="{DB60A032-8498-405F-BEA7-C3EAE653E4B8}" srcId="{A77D9282-A106-4011-80D1-1FA594C550C1}" destId="{9A919450-5BCF-4CFE-BE6F-4C2E0FF8A632}" srcOrd="0" destOrd="0" parTransId="{7F6075F1-EE68-4C12-9ADA-CF7A3C8C6A67}" sibTransId="{831D4F00-3FAA-4475-8C7E-D0F401A42BE6}"/>
    <dgm:cxn modelId="{47601404-1EAA-49F1-A316-7CDE52FC15F5}" type="presOf" srcId="{9A919450-5BCF-4CFE-BE6F-4C2E0FF8A632}" destId="{DA27BF9F-8690-4ED1-B8EE-985CA8CEBA55}" srcOrd="0" destOrd="0" presId="urn:microsoft.com/office/officeart/2005/8/layout/matrix3"/>
    <dgm:cxn modelId="{CC8DDBDB-DF8B-4EFD-BFF3-EF9E60E952FF}" type="presOf" srcId="{495587F1-99AF-408F-936F-BF5719EFF54C}" destId="{7C97FA05-D9CB-4EFD-9B50-760F15EBC391}" srcOrd="0" destOrd="0" presId="urn:microsoft.com/office/officeart/2005/8/layout/matrix3"/>
    <dgm:cxn modelId="{B02BE783-F11F-4D06-B334-F53783A81D22}" type="presParOf" srcId="{DAAC7904-DC4F-4EA9-998B-9B9FF49324BE}" destId="{608DBDA3-2C5F-4FA3-909B-BF777681D280}" srcOrd="0" destOrd="0" presId="urn:microsoft.com/office/officeart/2005/8/layout/matrix3"/>
    <dgm:cxn modelId="{2027E09E-3CFB-437E-889A-43E9DDE3390B}" type="presParOf" srcId="{DAAC7904-DC4F-4EA9-998B-9B9FF49324BE}" destId="{DA27BF9F-8690-4ED1-B8EE-985CA8CEBA55}" srcOrd="1" destOrd="0" presId="urn:microsoft.com/office/officeart/2005/8/layout/matrix3"/>
    <dgm:cxn modelId="{B471599E-53E9-460B-A1BA-68E67461B2F7}" type="presParOf" srcId="{DAAC7904-DC4F-4EA9-998B-9B9FF49324BE}" destId="{7C97FA05-D9CB-4EFD-9B50-760F15EBC391}" srcOrd="2" destOrd="0" presId="urn:microsoft.com/office/officeart/2005/8/layout/matrix3"/>
    <dgm:cxn modelId="{0AAA4222-B024-41A4-9B81-35EB8CDB6998}" type="presParOf" srcId="{DAAC7904-DC4F-4EA9-998B-9B9FF49324BE}" destId="{C617B0CA-97FF-4C4D-A050-87CE47CDB3DE}" srcOrd="3" destOrd="0" presId="urn:microsoft.com/office/officeart/2005/8/layout/matrix3"/>
    <dgm:cxn modelId="{D5420333-09F1-479C-9F1E-61A5AB1DE116}" type="presParOf" srcId="{DAAC7904-DC4F-4EA9-998B-9B9FF49324BE}" destId="{10663CC0-13DC-42B5-83F8-F861A330BDB1}" srcOrd="4" destOrd="0" presId="urn:microsoft.com/office/officeart/2005/8/layout/matrix3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4B955E2-3EEC-4D28-8835-4A7684E47854}" type="doc">
      <dgm:prSet loTypeId="urn:microsoft.com/office/officeart/2005/8/layout/default" loCatId="list" qsTypeId="urn:microsoft.com/office/officeart/2005/8/quickstyle/3d7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EAA54838-9D9E-442D-8766-6771DC9341F2}">
      <dgm:prSet phldrT="[Текст]" custT="1"/>
      <dgm:spPr/>
      <dgm:t>
        <a:bodyPr/>
        <a:lstStyle/>
        <a:p>
          <a:endParaRPr lang="ru-RU" sz="2400" b="0" i="0" dirty="0" smtClean="0"/>
        </a:p>
        <a:p>
          <a:r>
            <a:rPr lang="ru-RU" sz="2400" b="0" i="0" dirty="0" err="1" smtClean="0"/>
            <a:t>Қонақжайлылық</a:t>
          </a:r>
          <a:r>
            <a:rPr lang="ru-RU" sz="2400" b="0" i="0" dirty="0" smtClean="0"/>
            <a:t/>
          </a:r>
          <a:br>
            <a:rPr lang="ru-RU" sz="2400" b="0" i="0" dirty="0" smtClean="0"/>
          </a:br>
          <a:r>
            <a:rPr lang="ru-RU" sz="2400" dirty="0" smtClean="0"/>
            <a:t/>
          </a:r>
          <a:br>
            <a:rPr lang="ru-RU" sz="2400" dirty="0" smtClean="0"/>
          </a:br>
          <a:endParaRPr lang="ru-RU" sz="2400" dirty="0"/>
        </a:p>
      </dgm:t>
    </dgm:pt>
    <dgm:pt modelId="{306C04B0-2F2E-481D-8BD1-80FD93D7CFFD}" type="parTrans" cxnId="{C041B678-FF7F-4098-A4B6-C4BA9C53936A}">
      <dgm:prSet/>
      <dgm:spPr/>
      <dgm:t>
        <a:bodyPr/>
        <a:lstStyle/>
        <a:p>
          <a:endParaRPr lang="ru-RU"/>
        </a:p>
      </dgm:t>
    </dgm:pt>
    <dgm:pt modelId="{9BBBD85E-8D81-44D2-86A0-9CF3BCD61B08}" type="sibTrans" cxnId="{C041B678-FF7F-4098-A4B6-C4BA9C53936A}">
      <dgm:prSet/>
      <dgm:spPr/>
      <dgm:t>
        <a:bodyPr/>
        <a:lstStyle/>
        <a:p>
          <a:endParaRPr lang="ru-RU"/>
        </a:p>
      </dgm:t>
    </dgm:pt>
    <dgm:pt modelId="{883F35C3-03E6-4EFE-AD8B-5583C9339970}">
      <dgm:prSet phldrT="[Текст]" custT="1"/>
      <dgm:spPr/>
      <dgm:t>
        <a:bodyPr/>
        <a:lstStyle/>
        <a:p>
          <a:r>
            <a:rPr lang="ru-RU" sz="2400" b="0" i="0" dirty="0" err="1" smtClean="0">
              <a:latin typeface="Times New Roman" pitchFamily="18" charset="0"/>
              <a:cs typeface="Times New Roman" pitchFamily="18" charset="0"/>
            </a:rPr>
            <a:t>Төзімділік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7E5DA26B-2655-4E0D-96E7-3FD07F36B208}" type="parTrans" cxnId="{7B5134D3-79F3-401E-BA79-EF4F9268461A}">
      <dgm:prSet/>
      <dgm:spPr/>
      <dgm:t>
        <a:bodyPr/>
        <a:lstStyle/>
        <a:p>
          <a:endParaRPr lang="ru-RU"/>
        </a:p>
      </dgm:t>
    </dgm:pt>
    <dgm:pt modelId="{DA81F916-51F0-4DCF-AA4F-08215F6CA527}" type="sibTrans" cxnId="{7B5134D3-79F3-401E-BA79-EF4F9268461A}">
      <dgm:prSet/>
      <dgm:spPr/>
      <dgm:t>
        <a:bodyPr/>
        <a:lstStyle/>
        <a:p>
          <a:endParaRPr lang="ru-RU"/>
        </a:p>
      </dgm:t>
    </dgm:pt>
    <dgm:pt modelId="{C78B81FF-38C2-4D8D-BAEB-0252567A0357}">
      <dgm:prSet phldrT="[Текст]" custT="1"/>
      <dgm:spPr/>
      <dgm:t>
        <a:bodyPr/>
        <a:lstStyle/>
        <a:p>
          <a:r>
            <a:rPr lang="ru-RU" sz="2400" b="0" i="0" dirty="0" err="1" smtClean="0">
              <a:latin typeface="Times New Roman" pitchFamily="18" charset="0"/>
              <a:cs typeface="Times New Roman" pitchFamily="18" charset="0"/>
            </a:rPr>
            <a:t>Еркіндік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4FD3AD0A-BD6E-42C5-B29C-5EEA7A0399D7}" type="parTrans" cxnId="{BF7294F8-3D77-42A5-A009-7C59484BA455}">
      <dgm:prSet/>
      <dgm:spPr/>
      <dgm:t>
        <a:bodyPr/>
        <a:lstStyle/>
        <a:p>
          <a:endParaRPr lang="ru-RU"/>
        </a:p>
      </dgm:t>
    </dgm:pt>
    <dgm:pt modelId="{FE5F91D3-131F-431C-ADAE-1B2358402E42}" type="sibTrans" cxnId="{BF7294F8-3D77-42A5-A009-7C59484BA455}">
      <dgm:prSet/>
      <dgm:spPr/>
      <dgm:t>
        <a:bodyPr/>
        <a:lstStyle/>
        <a:p>
          <a:endParaRPr lang="ru-RU"/>
        </a:p>
      </dgm:t>
    </dgm:pt>
    <dgm:pt modelId="{23B6522D-6F9F-4FC9-A75B-9EAF97F6DD9C}">
      <dgm:prSet phldrT="[Текст]" custT="1"/>
      <dgm:spPr/>
      <dgm:t>
        <a:bodyPr/>
        <a:lstStyle/>
        <a:p>
          <a:r>
            <a:rPr lang="ru-RU" sz="2400" b="0" i="0" dirty="0" err="1" smtClean="0">
              <a:latin typeface="Times New Roman" pitchFamily="18" charset="0"/>
              <a:cs typeface="Times New Roman" pitchFamily="18" charset="0"/>
            </a:rPr>
            <a:t>Теңдік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8C092465-CECD-45B4-9029-FF836CB38513}" type="parTrans" cxnId="{23D5A653-EEB1-42F8-A157-EE494D1A3B2A}">
      <dgm:prSet/>
      <dgm:spPr/>
      <dgm:t>
        <a:bodyPr/>
        <a:lstStyle/>
        <a:p>
          <a:endParaRPr lang="ru-RU"/>
        </a:p>
      </dgm:t>
    </dgm:pt>
    <dgm:pt modelId="{9E1F8EB2-CFD8-4E7E-8363-DC42ABD6C36A}" type="sibTrans" cxnId="{23D5A653-EEB1-42F8-A157-EE494D1A3B2A}">
      <dgm:prSet/>
      <dgm:spPr/>
      <dgm:t>
        <a:bodyPr/>
        <a:lstStyle/>
        <a:p>
          <a:endParaRPr lang="ru-RU"/>
        </a:p>
      </dgm:t>
    </dgm:pt>
    <dgm:pt modelId="{8CABCF91-94DD-4975-A827-EC01539AFF7E}">
      <dgm:prSet phldrT="[Текст]" custT="1"/>
      <dgm:spPr/>
      <dgm:t>
        <a:bodyPr/>
        <a:lstStyle/>
        <a:p>
          <a:r>
            <a:rPr lang="ru-RU" sz="2400" b="0" i="0" dirty="0" err="1" smtClean="0">
              <a:latin typeface="Times New Roman" pitchFamily="18" charset="0"/>
              <a:cs typeface="Times New Roman" pitchFamily="18" charset="0"/>
            </a:rPr>
            <a:t>Әділеттілік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620CF72A-F1D4-4714-A8F0-3AFBB3813F6A}" type="parTrans" cxnId="{01CFE654-5BEA-4A13-BF59-B958CAE43717}">
      <dgm:prSet/>
      <dgm:spPr/>
      <dgm:t>
        <a:bodyPr/>
        <a:lstStyle/>
        <a:p>
          <a:endParaRPr lang="ru-RU"/>
        </a:p>
      </dgm:t>
    </dgm:pt>
    <dgm:pt modelId="{F7F067D2-4E4E-4303-B302-CB6095A6E706}" type="sibTrans" cxnId="{01CFE654-5BEA-4A13-BF59-B958CAE43717}">
      <dgm:prSet/>
      <dgm:spPr/>
      <dgm:t>
        <a:bodyPr/>
        <a:lstStyle/>
        <a:p>
          <a:endParaRPr lang="ru-RU"/>
        </a:p>
      </dgm:t>
    </dgm:pt>
    <dgm:pt modelId="{492CA52B-A9A9-4B28-AE3F-6BAC0C317F2C}" type="pres">
      <dgm:prSet presAssocID="{64B955E2-3EEC-4D28-8835-4A7684E47854}" presName="diagram" presStyleCnt="0">
        <dgm:presLayoutVars>
          <dgm:dir/>
          <dgm:resizeHandles val="exact"/>
        </dgm:presLayoutVars>
      </dgm:prSet>
      <dgm:spPr/>
    </dgm:pt>
    <dgm:pt modelId="{379A48A9-591F-4776-B0D8-757723449CDB}" type="pres">
      <dgm:prSet presAssocID="{EAA54838-9D9E-442D-8766-6771DC9341F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915E2-C8E8-4FED-B5E8-EEA3FE495D09}" type="pres">
      <dgm:prSet presAssocID="{9BBBD85E-8D81-44D2-86A0-9CF3BCD61B08}" presName="sibTrans" presStyleCnt="0"/>
      <dgm:spPr/>
    </dgm:pt>
    <dgm:pt modelId="{AEBAECB4-E898-401D-9C44-BCD8133DFA03}" type="pres">
      <dgm:prSet presAssocID="{883F35C3-03E6-4EFE-AD8B-5583C9339970}" presName="node" presStyleLbl="node1" presStyleIdx="1" presStyleCnt="5">
        <dgm:presLayoutVars>
          <dgm:bulletEnabled val="1"/>
        </dgm:presLayoutVars>
      </dgm:prSet>
      <dgm:spPr/>
    </dgm:pt>
    <dgm:pt modelId="{F2DD8E2C-EAD0-4FE8-9EE4-B4B4B63E9736}" type="pres">
      <dgm:prSet presAssocID="{DA81F916-51F0-4DCF-AA4F-08215F6CA527}" presName="sibTrans" presStyleCnt="0"/>
      <dgm:spPr/>
    </dgm:pt>
    <dgm:pt modelId="{064F157F-5A97-41AA-B144-95F234E3E916}" type="pres">
      <dgm:prSet presAssocID="{C78B81FF-38C2-4D8D-BAEB-0252567A0357}" presName="node" presStyleLbl="node1" presStyleIdx="2" presStyleCnt="5">
        <dgm:presLayoutVars>
          <dgm:bulletEnabled val="1"/>
        </dgm:presLayoutVars>
      </dgm:prSet>
      <dgm:spPr/>
    </dgm:pt>
    <dgm:pt modelId="{18666841-2A59-4F88-ACCA-0B60F67CFCFD}" type="pres">
      <dgm:prSet presAssocID="{FE5F91D3-131F-431C-ADAE-1B2358402E42}" presName="sibTrans" presStyleCnt="0"/>
      <dgm:spPr/>
    </dgm:pt>
    <dgm:pt modelId="{DDCF40B6-BD5E-4CC4-9E9E-9BE0DC91E44F}" type="pres">
      <dgm:prSet presAssocID="{23B6522D-6F9F-4FC9-A75B-9EAF97F6DD9C}" presName="node" presStyleLbl="node1" presStyleIdx="3" presStyleCnt="5">
        <dgm:presLayoutVars>
          <dgm:bulletEnabled val="1"/>
        </dgm:presLayoutVars>
      </dgm:prSet>
      <dgm:spPr/>
    </dgm:pt>
    <dgm:pt modelId="{6B4A6135-45D5-4C5F-A417-3BF7DE03B601}" type="pres">
      <dgm:prSet presAssocID="{9E1F8EB2-CFD8-4E7E-8363-DC42ABD6C36A}" presName="sibTrans" presStyleCnt="0"/>
      <dgm:spPr/>
    </dgm:pt>
    <dgm:pt modelId="{7AB241D9-EAA1-440B-9E74-6DDEF9EA7D27}" type="pres">
      <dgm:prSet presAssocID="{8CABCF91-94DD-4975-A827-EC01539AFF7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5134D3-79F3-401E-BA79-EF4F9268461A}" srcId="{64B955E2-3EEC-4D28-8835-4A7684E47854}" destId="{883F35C3-03E6-4EFE-AD8B-5583C9339970}" srcOrd="1" destOrd="0" parTransId="{7E5DA26B-2655-4E0D-96E7-3FD07F36B208}" sibTransId="{DA81F916-51F0-4DCF-AA4F-08215F6CA527}"/>
    <dgm:cxn modelId="{C902D130-8282-4870-917A-C0800519BA97}" type="presOf" srcId="{23B6522D-6F9F-4FC9-A75B-9EAF97F6DD9C}" destId="{DDCF40B6-BD5E-4CC4-9E9E-9BE0DC91E44F}" srcOrd="0" destOrd="0" presId="urn:microsoft.com/office/officeart/2005/8/layout/default"/>
    <dgm:cxn modelId="{9790C5B6-8024-462A-97B5-E37371793579}" type="presOf" srcId="{883F35C3-03E6-4EFE-AD8B-5583C9339970}" destId="{AEBAECB4-E898-401D-9C44-BCD8133DFA03}" srcOrd="0" destOrd="0" presId="urn:microsoft.com/office/officeart/2005/8/layout/default"/>
    <dgm:cxn modelId="{42C7469D-A374-4C49-95A2-2B6E9FE036C4}" type="presOf" srcId="{C78B81FF-38C2-4D8D-BAEB-0252567A0357}" destId="{064F157F-5A97-41AA-B144-95F234E3E916}" srcOrd="0" destOrd="0" presId="urn:microsoft.com/office/officeart/2005/8/layout/default"/>
    <dgm:cxn modelId="{0A2DBF60-15CC-4AAF-85C8-35E9B90F6422}" type="presOf" srcId="{EAA54838-9D9E-442D-8766-6771DC9341F2}" destId="{379A48A9-591F-4776-B0D8-757723449CDB}" srcOrd="0" destOrd="0" presId="urn:microsoft.com/office/officeart/2005/8/layout/default"/>
    <dgm:cxn modelId="{23D5A653-EEB1-42F8-A157-EE494D1A3B2A}" srcId="{64B955E2-3EEC-4D28-8835-4A7684E47854}" destId="{23B6522D-6F9F-4FC9-A75B-9EAF97F6DD9C}" srcOrd="3" destOrd="0" parTransId="{8C092465-CECD-45B4-9029-FF836CB38513}" sibTransId="{9E1F8EB2-CFD8-4E7E-8363-DC42ABD6C36A}"/>
    <dgm:cxn modelId="{F2A1AA95-A191-409D-ACB3-0715CB6DE21E}" type="presOf" srcId="{64B955E2-3EEC-4D28-8835-4A7684E47854}" destId="{492CA52B-A9A9-4B28-AE3F-6BAC0C317F2C}" srcOrd="0" destOrd="0" presId="urn:microsoft.com/office/officeart/2005/8/layout/default"/>
    <dgm:cxn modelId="{C041B678-FF7F-4098-A4B6-C4BA9C53936A}" srcId="{64B955E2-3EEC-4D28-8835-4A7684E47854}" destId="{EAA54838-9D9E-442D-8766-6771DC9341F2}" srcOrd="0" destOrd="0" parTransId="{306C04B0-2F2E-481D-8BD1-80FD93D7CFFD}" sibTransId="{9BBBD85E-8D81-44D2-86A0-9CF3BCD61B08}"/>
    <dgm:cxn modelId="{45EBBBD9-78D0-420F-BE9B-96003D245EB1}" type="presOf" srcId="{8CABCF91-94DD-4975-A827-EC01539AFF7E}" destId="{7AB241D9-EAA1-440B-9E74-6DDEF9EA7D27}" srcOrd="0" destOrd="0" presId="urn:microsoft.com/office/officeart/2005/8/layout/default"/>
    <dgm:cxn modelId="{01CFE654-5BEA-4A13-BF59-B958CAE43717}" srcId="{64B955E2-3EEC-4D28-8835-4A7684E47854}" destId="{8CABCF91-94DD-4975-A827-EC01539AFF7E}" srcOrd="4" destOrd="0" parTransId="{620CF72A-F1D4-4714-A8F0-3AFBB3813F6A}" sibTransId="{F7F067D2-4E4E-4303-B302-CB6095A6E706}"/>
    <dgm:cxn modelId="{BF7294F8-3D77-42A5-A009-7C59484BA455}" srcId="{64B955E2-3EEC-4D28-8835-4A7684E47854}" destId="{C78B81FF-38C2-4D8D-BAEB-0252567A0357}" srcOrd="2" destOrd="0" parTransId="{4FD3AD0A-BD6E-42C5-B29C-5EEA7A0399D7}" sibTransId="{FE5F91D3-131F-431C-ADAE-1B2358402E42}"/>
    <dgm:cxn modelId="{C79817A6-5A25-455E-B757-8DB231CF5A00}" type="presParOf" srcId="{492CA52B-A9A9-4B28-AE3F-6BAC0C317F2C}" destId="{379A48A9-591F-4776-B0D8-757723449CDB}" srcOrd="0" destOrd="0" presId="urn:microsoft.com/office/officeart/2005/8/layout/default"/>
    <dgm:cxn modelId="{DBB7091B-17C7-46D5-9D91-65DC4684A8BD}" type="presParOf" srcId="{492CA52B-A9A9-4B28-AE3F-6BAC0C317F2C}" destId="{FA9915E2-C8E8-4FED-B5E8-EEA3FE495D09}" srcOrd="1" destOrd="0" presId="urn:microsoft.com/office/officeart/2005/8/layout/default"/>
    <dgm:cxn modelId="{BCDDDE5E-450D-4286-908F-B03B6E9A98BE}" type="presParOf" srcId="{492CA52B-A9A9-4B28-AE3F-6BAC0C317F2C}" destId="{AEBAECB4-E898-401D-9C44-BCD8133DFA03}" srcOrd="2" destOrd="0" presId="urn:microsoft.com/office/officeart/2005/8/layout/default"/>
    <dgm:cxn modelId="{2AEDB0E1-1013-4276-8699-3D000F7C3CA4}" type="presParOf" srcId="{492CA52B-A9A9-4B28-AE3F-6BAC0C317F2C}" destId="{F2DD8E2C-EAD0-4FE8-9EE4-B4B4B63E9736}" srcOrd="3" destOrd="0" presId="urn:microsoft.com/office/officeart/2005/8/layout/default"/>
    <dgm:cxn modelId="{6EDB1ED9-0DF3-42F4-9D4E-989E763F2730}" type="presParOf" srcId="{492CA52B-A9A9-4B28-AE3F-6BAC0C317F2C}" destId="{064F157F-5A97-41AA-B144-95F234E3E916}" srcOrd="4" destOrd="0" presId="urn:microsoft.com/office/officeart/2005/8/layout/default"/>
    <dgm:cxn modelId="{5CD5A9E0-7088-4A0B-AFAC-3880767B6520}" type="presParOf" srcId="{492CA52B-A9A9-4B28-AE3F-6BAC0C317F2C}" destId="{18666841-2A59-4F88-ACCA-0B60F67CFCFD}" srcOrd="5" destOrd="0" presId="urn:microsoft.com/office/officeart/2005/8/layout/default"/>
    <dgm:cxn modelId="{82A5FE0F-55ED-406D-9008-049BCEA0CC57}" type="presParOf" srcId="{492CA52B-A9A9-4B28-AE3F-6BAC0C317F2C}" destId="{DDCF40B6-BD5E-4CC4-9E9E-9BE0DC91E44F}" srcOrd="6" destOrd="0" presId="urn:microsoft.com/office/officeart/2005/8/layout/default"/>
    <dgm:cxn modelId="{0392A843-0213-41EE-AEFF-442566563AB4}" type="presParOf" srcId="{492CA52B-A9A9-4B28-AE3F-6BAC0C317F2C}" destId="{6B4A6135-45D5-4C5F-A417-3BF7DE03B601}" srcOrd="7" destOrd="0" presId="urn:microsoft.com/office/officeart/2005/8/layout/default"/>
    <dgm:cxn modelId="{F2C5ABC7-E656-4234-8806-296C677593B2}" type="presParOf" srcId="{492CA52B-A9A9-4B28-AE3F-6BAC0C317F2C}" destId="{7AB241D9-EAA1-440B-9E74-6DDEF9EA7D27}" srcOrd="8" destOrd="0" presId="urn:microsoft.com/office/officeart/2005/8/layout/default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E0AFB96-0E6E-4089-8E76-F022FDB46478}" type="doc">
      <dgm:prSet loTypeId="urn:microsoft.com/office/officeart/2005/8/layout/hProcess9" loCatId="process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034A177-AE8C-4A5C-86BC-DBCC6043526D}">
      <dgm:prSet custT="1"/>
      <dgm:spPr/>
      <dgm:t>
        <a:bodyPr/>
        <a:lstStyle/>
        <a:p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гректің 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en-US" sz="2400" dirty="0" err="1" smtClean="0">
              <a:latin typeface="Times New Roman" pitchFamily="18" charset="0"/>
              <a:cs typeface="Times New Roman" pitchFamily="18" charset="0"/>
            </a:rPr>
            <a:t>symbolon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сөзінен аударғанда 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белгі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»,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«айқындаушы ен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таңба» деген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мағынаға иесимволикалық белгілер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F91E78-3952-45E1-86F0-9D76E96440EA}" type="parTrans" cxnId="{4FF7FEB9-32CE-4AFA-9CED-EEB360DD05A6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E267EB-2A93-4610-B37F-157D36B3F072}" type="sibTrans" cxnId="{4FF7FEB9-32CE-4AFA-9CED-EEB360DD05A6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AB6447-CC0E-46FA-8EF1-F9586D902329}">
      <dgm:prSet custT="1"/>
      <dgm:spPr/>
      <dgm:t>
        <a:bodyPr/>
        <a:lstStyle/>
        <a:p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олар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адамдардың түсінгінің мағынасын ашатын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бейнелейтін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белгілер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болып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табылады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23C4F3-3E48-4B72-B2D6-F640E877CD98}" type="parTrans" cxnId="{293BBE3D-DFEA-44D0-9FFC-0898615793FB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704004-1EAA-483C-A097-C03F94413E4F}" type="sibTrans" cxnId="{293BBE3D-DFEA-44D0-9FFC-0898615793FB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6CE21A-30CC-4053-ACB7-DE8B9B956096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Р</a:t>
          </a:r>
          <a:r>
            <a:rPr lang="kk-KZ" dirty="0" smtClean="0">
              <a:latin typeface="Times New Roman" pitchFamily="18" charset="0"/>
              <a:cs typeface="Times New Roman" pitchFamily="18" charset="0"/>
            </a:rPr>
            <a:t>ә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міз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- </a:t>
          </a:r>
          <a:endParaRPr lang="ru-RU" dirty="0"/>
        </a:p>
      </dgm:t>
    </dgm:pt>
    <dgm:pt modelId="{40D0C69D-7585-41F3-A860-46C87A6DDE86}" type="parTrans" cxnId="{B9B4BC57-5C50-469E-B77F-C76AE3E03DFB}">
      <dgm:prSet/>
      <dgm:spPr/>
      <dgm:t>
        <a:bodyPr/>
        <a:lstStyle/>
        <a:p>
          <a:endParaRPr lang="ru-RU"/>
        </a:p>
      </dgm:t>
    </dgm:pt>
    <dgm:pt modelId="{7105DCBC-1B2B-4B02-82E2-6B2D56248408}" type="sibTrans" cxnId="{B9B4BC57-5C50-469E-B77F-C76AE3E03DFB}">
      <dgm:prSet/>
      <dgm:spPr/>
      <dgm:t>
        <a:bodyPr/>
        <a:lstStyle/>
        <a:p>
          <a:endParaRPr lang="ru-RU"/>
        </a:p>
      </dgm:t>
    </dgm:pt>
    <dgm:pt modelId="{554A6994-DA0A-40E7-940A-C9C668370000}" type="pres">
      <dgm:prSet presAssocID="{AE0AFB96-0E6E-4089-8E76-F022FDB46478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75C84E-D426-499A-A246-C7FC54AD23C1}" type="pres">
      <dgm:prSet presAssocID="{AE0AFB96-0E6E-4089-8E76-F022FDB46478}" presName="arrow" presStyleLbl="bgShp" presStyleIdx="0" presStyleCnt="1" custLinFactNeighborX="-16439" custLinFactNeighborY="-786"/>
      <dgm:spPr/>
      <dgm:t>
        <a:bodyPr/>
        <a:lstStyle/>
        <a:p>
          <a:endParaRPr lang="ru-RU"/>
        </a:p>
      </dgm:t>
    </dgm:pt>
    <dgm:pt modelId="{C17CB307-AFF5-4589-88FF-775115AC77BC}" type="pres">
      <dgm:prSet presAssocID="{AE0AFB96-0E6E-4089-8E76-F022FDB46478}" presName="linearProcess" presStyleCnt="0"/>
      <dgm:spPr/>
      <dgm:t>
        <a:bodyPr/>
        <a:lstStyle/>
        <a:p>
          <a:endParaRPr lang="ru-RU"/>
        </a:p>
      </dgm:t>
    </dgm:pt>
    <dgm:pt modelId="{3BECDA32-4BA4-4293-80E2-5AB4FAB37483}" type="pres">
      <dgm:prSet presAssocID="{5C6CE21A-30CC-4053-ACB7-DE8B9B956096}" presName="textNode" presStyleLbl="node1" presStyleIdx="0" presStyleCnt="3" custScaleX="646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A8B210-4B41-435F-A631-265362A3DA0F}" type="pres">
      <dgm:prSet presAssocID="{7105DCBC-1B2B-4B02-82E2-6B2D56248408}" presName="sibTrans" presStyleCnt="0"/>
      <dgm:spPr/>
      <dgm:t>
        <a:bodyPr/>
        <a:lstStyle/>
        <a:p>
          <a:endParaRPr lang="ru-RU"/>
        </a:p>
      </dgm:t>
    </dgm:pt>
    <dgm:pt modelId="{7599C8D4-1A20-40EA-B62B-323F073FF816}" type="pres">
      <dgm:prSet presAssocID="{9034A177-AE8C-4A5C-86BC-DBCC6043526D}" presName="textNode" presStyleLbl="node1" presStyleIdx="1" presStyleCnt="3" custScaleX="120379" custScaleY="182887" custLinFactNeighborX="-7662" custLinFactNeighborY="289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453338-8B5B-4013-BB46-2179255F240F}" type="pres">
      <dgm:prSet presAssocID="{9BE267EB-2A93-4610-B37F-157D36B3F072}" presName="sibTrans" presStyleCnt="0"/>
      <dgm:spPr/>
      <dgm:t>
        <a:bodyPr/>
        <a:lstStyle/>
        <a:p>
          <a:endParaRPr lang="ru-RU"/>
        </a:p>
      </dgm:t>
    </dgm:pt>
    <dgm:pt modelId="{9F50DA41-71DB-4751-A781-E8B611267CAF}" type="pres">
      <dgm:prSet presAssocID="{74AB6447-CC0E-46FA-8EF1-F9586D902329}" presName="textNode" presStyleLbl="node1" presStyleIdx="2" presStyleCnt="3" custScaleY="192093" custLinFactNeighborX="1169" custLinFactNeighborY="275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691642-1AE3-404B-84E1-0E0C81D71A2E}" type="presOf" srcId="{9034A177-AE8C-4A5C-86BC-DBCC6043526D}" destId="{7599C8D4-1A20-40EA-B62B-323F073FF816}" srcOrd="0" destOrd="0" presId="urn:microsoft.com/office/officeart/2005/8/layout/hProcess9"/>
    <dgm:cxn modelId="{53EB1787-F8C3-47B5-93AC-C2640C3D9ACE}" type="presOf" srcId="{AE0AFB96-0E6E-4089-8E76-F022FDB46478}" destId="{554A6994-DA0A-40E7-940A-C9C668370000}" srcOrd="0" destOrd="0" presId="urn:microsoft.com/office/officeart/2005/8/layout/hProcess9"/>
    <dgm:cxn modelId="{2E4CF3E8-0F88-4FDF-B90D-4CC6D38F9B08}" type="presOf" srcId="{74AB6447-CC0E-46FA-8EF1-F9586D902329}" destId="{9F50DA41-71DB-4751-A781-E8B611267CAF}" srcOrd="0" destOrd="0" presId="urn:microsoft.com/office/officeart/2005/8/layout/hProcess9"/>
    <dgm:cxn modelId="{4FF7FEB9-32CE-4AFA-9CED-EEB360DD05A6}" srcId="{AE0AFB96-0E6E-4089-8E76-F022FDB46478}" destId="{9034A177-AE8C-4A5C-86BC-DBCC6043526D}" srcOrd="1" destOrd="0" parTransId="{0CF91E78-3952-45E1-86F0-9D76E96440EA}" sibTransId="{9BE267EB-2A93-4610-B37F-157D36B3F072}"/>
    <dgm:cxn modelId="{293BBE3D-DFEA-44D0-9FFC-0898615793FB}" srcId="{AE0AFB96-0E6E-4089-8E76-F022FDB46478}" destId="{74AB6447-CC0E-46FA-8EF1-F9586D902329}" srcOrd="2" destOrd="0" parTransId="{4A23C4F3-3E48-4B72-B2D6-F640E877CD98}" sibTransId="{66704004-1EAA-483C-A097-C03F94413E4F}"/>
    <dgm:cxn modelId="{B9B4BC57-5C50-469E-B77F-C76AE3E03DFB}" srcId="{AE0AFB96-0E6E-4089-8E76-F022FDB46478}" destId="{5C6CE21A-30CC-4053-ACB7-DE8B9B956096}" srcOrd="0" destOrd="0" parTransId="{40D0C69D-7585-41F3-A860-46C87A6DDE86}" sibTransId="{7105DCBC-1B2B-4B02-82E2-6B2D56248408}"/>
    <dgm:cxn modelId="{F749BBFD-0937-4B03-8A7E-659C2D97629C}" type="presOf" srcId="{5C6CE21A-30CC-4053-ACB7-DE8B9B956096}" destId="{3BECDA32-4BA4-4293-80E2-5AB4FAB37483}" srcOrd="0" destOrd="0" presId="urn:microsoft.com/office/officeart/2005/8/layout/hProcess9"/>
    <dgm:cxn modelId="{99DB390C-723E-4BA0-82D1-4BC8DD1F08D5}" type="presParOf" srcId="{554A6994-DA0A-40E7-940A-C9C668370000}" destId="{2F75C84E-D426-499A-A246-C7FC54AD23C1}" srcOrd="0" destOrd="0" presId="urn:microsoft.com/office/officeart/2005/8/layout/hProcess9"/>
    <dgm:cxn modelId="{FB600012-3358-4DA2-AAA8-74ABA16CF7C6}" type="presParOf" srcId="{554A6994-DA0A-40E7-940A-C9C668370000}" destId="{C17CB307-AFF5-4589-88FF-775115AC77BC}" srcOrd="1" destOrd="0" presId="urn:microsoft.com/office/officeart/2005/8/layout/hProcess9"/>
    <dgm:cxn modelId="{32A4C38B-DC1E-46A7-A447-C1020722D663}" type="presParOf" srcId="{C17CB307-AFF5-4589-88FF-775115AC77BC}" destId="{3BECDA32-4BA4-4293-80E2-5AB4FAB37483}" srcOrd="0" destOrd="0" presId="urn:microsoft.com/office/officeart/2005/8/layout/hProcess9"/>
    <dgm:cxn modelId="{8AE01E2B-0588-4819-A27A-5DEFE85DEBFE}" type="presParOf" srcId="{C17CB307-AFF5-4589-88FF-775115AC77BC}" destId="{6DA8B210-4B41-435F-A631-265362A3DA0F}" srcOrd="1" destOrd="0" presId="urn:microsoft.com/office/officeart/2005/8/layout/hProcess9"/>
    <dgm:cxn modelId="{910375DE-9682-4251-A9AA-E799E6D4F2F4}" type="presParOf" srcId="{C17CB307-AFF5-4589-88FF-775115AC77BC}" destId="{7599C8D4-1A20-40EA-B62B-323F073FF816}" srcOrd="2" destOrd="0" presId="urn:microsoft.com/office/officeart/2005/8/layout/hProcess9"/>
    <dgm:cxn modelId="{5FCE76BA-2D4B-4608-81FE-FACEC624EB4E}" type="presParOf" srcId="{C17CB307-AFF5-4589-88FF-775115AC77BC}" destId="{C4453338-8B5B-4013-BB46-2179255F240F}" srcOrd="3" destOrd="0" presId="urn:microsoft.com/office/officeart/2005/8/layout/hProcess9"/>
    <dgm:cxn modelId="{A9F5A33E-28B1-440B-ACF6-2B777E5E97D3}" type="presParOf" srcId="{C17CB307-AFF5-4589-88FF-775115AC77BC}" destId="{9F50DA41-71DB-4751-A781-E8B611267CA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239E86A-1B8A-4B8F-890C-03E178542214}" type="doc">
      <dgm:prSet loTypeId="urn:microsoft.com/office/officeart/2005/8/layout/hProcess3" loCatId="process" qsTypeId="urn:microsoft.com/office/officeart/2005/8/quickstyle/simple1" qsCatId="simple" csTypeId="urn:microsoft.com/office/officeart/2005/8/colors/accent2_1" csCatId="accent2" phldr="1"/>
      <dgm:spPr/>
    </dgm:pt>
    <dgm:pt modelId="{2C23CA9F-09C4-4B8D-B408-15AEDFBCA47B}">
      <dgm:prSet phldrT="[Текст]" custT="1"/>
      <dgm:spPr/>
      <dgm:t>
        <a:bodyPr/>
        <a:lstStyle/>
        <a:p>
          <a:r>
            <a:rPr lang="ru-RU" sz="2800" b="1" dirty="0" smtClean="0"/>
            <a:t>_____</a:t>
          </a:r>
          <a:endParaRPr lang="ru-RU" sz="2800" b="1" dirty="0"/>
        </a:p>
      </dgm:t>
    </dgm:pt>
    <dgm:pt modelId="{D70324DB-780F-4BDE-89E7-BC5531009B35}" type="parTrans" cxnId="{4EE24DA5-47A3-4710-BD96-E48A93850B4A}">
      <dgm:prSet/>
      <dgm:spPr/>
      <dgm:t>
        <a:bodyPr/>
        <a:lstStyle/>
        <a:p>
          <a:endParaRPr lang="ru-RU"/>
        </a:p>
      </dgm:t>
    </dgm:pt>
    <dgm:pt modelId="{7E5454DD-B977-4C97-8914-5AAB32E204BA}" type="sibTrans" cxnId="{4EE24DA5-47A3-4710-BD96-E48A93850B4A}">
      <dgm:prSet/>
      <dgm:spPr/>
      <dgm:t>
        <a:bodyPr/>
        <a:lstStyle/>
        <a:p>
          <a:endParaRPr lang="ru-RU"/>
        </a:p>
      </dgm:t>
    </dgm:pt>
    <dgm:pt modelId="{E181B3BE-B3C4-4C37-A48B-5E265FEDD4C0}">
      <dgm:prSet phldrT="[Текст]" custT="1"/>
      <dgm:spPr/>
      <dgm:t>
        <a:bodyPr/>
        <a:lstStyle/>
        <a:p>
          <a:r>
            <a:rPr lang="ru-RU" sz="20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0" dirty="0" err="1" smtClean="0">
              <a:latin typeface="Times New Roman" pitchFamily="18" charset="0"/>
              <a:cs typeface="Times New Roman" pitchFamily="18" charset="0"/>
            </a:rPr>
            <a:t>таңбаның</a:t>
          </a:r>
          <a:r>
            <a:rPr lang="ru-RU" sz="2000" b="1" i="0" dirty="0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sz="2000" b="1" i="0" dirty="0" smtClean="0">
              <a:latin typeface="Times New Roman" pitchFamily="18" charset="0"/>
              <a:cs typeface="Times New Roman" pitchFamily="18" charset="0"/>
            </a:rPr>
          </a:br>
          <a:r>
            <a:rPr lang="ru-RU" sz="2000" b="1" i="0" dirty="0" err="1" smtClean="0">
              <a:latin typeface="Times New Roman" pitchFamily="18" charset="0"/>
              <a:cs typeface="Times New Roman" pitchFamily="18" charset="0"/>
            </a:rPr>
            <a:t>мәдениеттанудағы</a:t>
          </a:r>
          <a:r>
            <a:rPr lang="ru-RU" sz="2000" b="1" i="0" dirty="0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sz="2000" b="1" i="0" dirty="0" smtClean="0">
              <a:latin typeface="Times New Roman" pitchFamily="18" charset="0"/>
              <a:cs typeface="Times New Roman" pitchFamily="18" charset="0"/>
            </a:rPr>
          </a:br>
          <a:r>
            <a:rPr lang="ru-RU" sz="2000" b="1" i="0" dirty="0" err="1" smtClean="0">
              <a:latin typeface="Times New Roman" pitchFamily="18" charset="0"/>
              <a:cs typeface="Times New Roman" pitchFamily="18" charset="0"/>
            </a:rPr>
            <a:t>бейнесі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sz="2000" dirty="0" smtClean="0">
              <a:latin typeface="Times New Roman" pitchFamily="18" charset="0"/>
              <a:cs typeface="Times New Roman" pitchFamily="18" charset="0"/>
            </a:rPr>
          </a:b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FA2BF6D0-1F7E-44E0-BAE5-BE372EA55F29}" type="parTrans" cxnId="{37D6DFAA-DED2-42FE-800D-5EABB87C1C4A}">
      <dgm:prSet/>
      <dgm:spPr/>
      <dgm:t>
        <a:bodyPr/>
        <a:lstStyle/>
        <a:p>
          <a:endParaRPr lang="ru-RU"/>
        </a:p>
      </dgm:t>
    </dgm:pt>
    <dgm:pt modelId="{5E2D5357-7DCE-4F14-9ADC-B362D10B7C46}" type="sibTrans" cxnId="{37D6DFAA-DED2-42FE-800D-5EABB87C1C4A}">
      <dgm:prSet/>
      <dgm:spPr/>
      <dgm:t>
        <a:bodyPr/>
        <a:lstStyle/>
        <a:p>
          <a:endParaRPr lang="ru-RU"/>
        </a:p>
      </dgm:t>
    </dgm:pt>
    <dgm:pt modelId="{5E227AE8-BB37-4D6E-86BB-E30DBEBAC431}">
      <dgm:prSet custT="1"/>
      <dgm:spPr/>
      <dgm:t>
        <a:bodyPr/>
        <a:lstStyle/>
        <a:p>
          <a:r>
            <a:rPr lang="ru-RU" sz="2400" b="1" i="0" dirty="0" err="1" smtClean="0">
              <a:latin typeface="Times New Roman" pitchFamily="18" charset="0"/>
              <a:cs typeface="Times New Roman" pitchFamily="18" charset="0"/>
            </a:rPr>
            <a:t>Рәміз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68DFC108-27F3-484F-AC33-88F2C97FF19E}" type="parTrans" cxnId="{C4AB03B1-4831-4F8A-AF8A-3A13241F0E99}">
      <dgm:prSet/>
      <dgm:spPr/>
      <dgm:t>
        <a:bodyPr/>
        <a:lstStyle/>
        <a:p>
          <a:endParaRPr lang="ru-RU"/>
        </a:p>
      </dgm:t>
    </dgm:pt>
    <dgm:pt modelId="{EF68B43C-52F3-4ABB-AC17-935D84770A08}" type="sibTrans" cxnId="{C4AB03B1-4831-4F8A-AF8A-3A13241F0E99}">
      <dgm:prSet/>
      <dgm:spPr/>
      <dgm:t>
        <a:bodyPr/>
        <a:lstStyle/>
        <a:p>
          <a:endParaRPr lang="ru-RU"/>
        </a:p>
      </dgm:t>
    </dgm:pt>
    <dgm:pt modelId="{F8B76AD1-5590-4CC6-B733-0DBC4F48796F}" type="pres">
      <dgm:prSet presAssocID="{B239E86A-1B8A-4B8F-890C-03E178542214}" presName="Name0" presStyleCnt="0">
        <dgm:presLayoutVars>
          <dgm:dir/>
          <dgm:animLvl val="lvl"/>
          <dgm:resizeHandles val="exact"/>
        </dgm:presLayoutVars>
      </dgm:prSet>
      <dgm:spPr/>
    </dgm:pt>
    <dgm:pt modelId="{6E7D07B7-FD0A-4DC8-96A5-592FF179A35A}" type="pres">
      <dgm:prSet presAssocID="{B239E86A-1B8A-4B8F-890C-03E178542214}" presName="dummy" presStyleCnt="0"/>
      <dgm:spPr/>
    </dgm:pt>
    <dgm:pt modelId="{A2C54AF5-3347-44C7-89FC-521F83CBB44B}" type="pres">
      <dgm:prSet presAssocID="{B239E86A-1B8A-4B8F-890C-03E178542214}" presName="linH" presStyleCnt="0"/>
      <dgm:spPr/>
    </dgm:pt>
    <dgm:pt modelId="{5F00EA91-5995-4BA4-89E6-D5DA46812119}" type="pres">
      <dgm:prSet presAssocID="{B239E86A-1B8A-4B8F-890C-03E178542214}" presName="padding1" presStyleCnt="0"/>
      <dgm:spPr/>
    </dgm:pt>
    <dgm:pt modelId="{5A3CF05A-10F2-4164-8BB6-F43133DE4A74}" type="pres">
      <dgm:prSet presAssocID="{5E227AE8-BB37-4D6E-86BB-E30DBEBAC431}" presName="linV" presStyleCnt="0"/>
      <dgm:spPr/>
    </dgm:pt>
    <dgm:pt modelId="{14E10B26-4813-40D3-8B26-956F11DBBE33}" type="pres">
      <dgm:prSet presAssocID="{5E227AE8-BB37-4D6E-86BB-E30DBEBAC431}" presName="spVertical1" presStyleCnt="0"/>
      <dgm:spPr/>
    </dgm:pt>
    <dgm:pt modelId="{33EF707F-3D47-4CBF-AD8F-2E94247BF378}" type="pres">
      <dgm:prSet presAssocID="{5E227AE8-BB37-4D6E-86BB-E30DBEBAC431}" presName="parTx" presStyleLbl="revTx" presStyleIdx="0" presStyleCnt="3" custScaleX="121233" custLinFactY="52574" custLinFactNeighborX="-28657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F7FB07-6EDD-4A1A-B361-D301A82F2097}" type="pres">
      <dgm:prSet presAssocID="{5E227AE8-BB37-4D6E-86BB-E30DBEBAC431}" presName="spVertical2" presStyleCnt="0"/>
      <dgm:spPr/>
    </dgm:pt>
    <dgm:pt modelId="{F2A1FDE7-5C3E-4CA5-9448-D07465CA1805}" type="pres">
      <dgm:prSet presAssocID="{5E227AE8-BB37-4D6E-86BB-E30DBEBAC431}" presName="spVertical3" presStyleCnt="0"/>
      <dgm:spPr/>
    </dgm:pt>
    <dgm:pt modelId="{C27F4232-A400-46BB-9FFD-B81CD7073A63}" type="pres">
      <dgm:prSet presAssocID="{EF68B43C-52F3-4ABB-AC17-935D84770A08}" presName="space" presStyleCnt="0"/>
      <dgm:spPr/>
    </dgm:pt>
    <dgm:pt modelId="{620DB29B-9C40-463E-B686-44A3D67D2049}" type="pres">
      <dgm:prSet presAssocID="{2C23CA9F-09C4-4B8D-B408-15AEDFBCA47B}" presName="linV" presStyleCnt="0"/>
      <dgm:spPr/>
    </dgm:pt>
    <dgm:pt modelId="{C558C398-A439-40EE-BE5A-0B1347C99C44}" type="pres">
      <dgm:prSet presAssocID="{2C23CA9F-09C4-4B8D-B408-15AEDFBCA47B}" presName="spVertical1" presStyleCnt="0"/>
      <dgm:spPr/>
    </dgm:pt>
    <dgm:pt modelId="{05B4090B-F6D8-49F9-81C2-2C8406FEF292}" type="pres">
      <dgm:prSet presAssocID="{2C23CA9F-09C4-4B8D-B408-15AEDFBCA47B}" presName="parTx" presStyleLbl="revTx" presStyleIdx="1" presStyleCnt="3" custLinFactY="48471" custLinFactNeighborX="-33135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1771FE-DF61-427C-9DD4-7B9ECF962927}" type="pres">
      <dgm:prSet presAssocID="{2C23CA9F-09C4-4B8D-B408-15AEDFBCA47B}" presName="spVertical2" presStyleCnt="0"/>
      <dgm:spPr/>
    </dgm:pt>
    <dgm:pt modelId="{07FBC7CB-5016-4421-869F-5A9276175F2B}" type="pres">
      <dgm:prSet presAssocID="{2C23CA9F-09C4-4B8D-B408-15AEDFBCA47B}" presName="spVertical3" presStyleCnt="0"/>
      <dgm:spPr/>
    </dgm:pt>
    <dgm:pt modelId="{5AB06B21-B0B2-490D-8029-D5A9334E5CAC}" type="pres">
      <dgm:prSet presAssocID="{7E5454DD-B977-4C97-8914-5AAB32E204BA}" presName="space" presStyleCnt="0"/>
      <dgm:spPr/>
    </dgm:pt>
    <dgm:pt modelId="{1E9BEBB7-DCDD-4841-B367-C3664D046ABC}" type="pres">
      <dgm:prSet presAssocID="{E181B3BE-B3C4-4C37-A48B-5E265FEDD4C0}" presName="linV" presStyleCnt="0"/>
      <dgm:spPr/>
    </dgm:pt>
    <dgm:pt modelId="{CF3752F3-2557-4E6F-9820-96467B8DCA34}" type="pres">
      <dgm:prSet presAssocID="{E181B3BE-B3C4-4C37-A48B-5E265FEDD4C0}" presName="spVertical1" presStyleCnt="0"/>
      <dgm:spPr/>
    </dgm:pt>
    <dgm:pt modelId="{18F52413-3CDF-49CE-90D9-1FFE8BD67498}" type="pres">
      <dgm:prSet presAssocID="{E181B3BE-B3C4-4C37-A48B-5E265FEDD4C0}" presName="parTx" presStyleLbl="revTx" presStyleIdx="2" presStyleCnt="3" custScaleX="167609" custScaleY="114476" custLinFactY="43350" custLinFactNeighborX="-43225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8838A2-FE32-4ED5-8094-12F727421B77}" type="pres">
      <dgm:prSet presAssocID="{E181B3BE-B3C4-4C37-A48B-5E265FEDD4C0}" presName="spVertical2" presStyleCnt="0"/>
      <dgm:spPr/>
    </dgm:pt>
    <dgm:pt modelId="{302B70DF-86C0-430B-955A-6B30EF69CB41}" type="pres">
      <dgm:prSet presAssocID="{E181B3BE-B3C4-4C37-A48B-5E265FEDD4C0}" presName="spVertical3" presStyleCnt="0"/>
      <dgm:spPr/>
    </dgm:pt>
    <dgm:pt modelId="{C28A2C8A-07FC-43EA-8305-746FC5453D13}" type="pres">
      <dgm:prSet presAssocID="{B239E86A-1B8A-4B8F-890C-03E178542214}" presName="padding2" presStyleCnt="0"/>
      <dgm:spPr/>
    </dgm:pt>
    <dgm:pt modelId="{414B110E-C091-4CD0-98E7-9591A324B7A3}" type="pres">
      <dgm:prSet presAssocID="{B239E86A-1B8A-4B8F-890C-03E178542214}" presName="negArrow" presStyleCnt="0"/>
      <dgm:spPr/>
    </dgm:pt>
    <dgm:pt modelId="{9C18B383-C46E-4DFE-86FF-470E9DC14583}" type="pres">
      <dgm:prSet presAssocID="{B239E86A-1B8A-4B8F-890C-03E178542214}" presName="backgroundArrow" presStyleLbl="node1" presStyleIdx="0" presStyleCnt="1" custScaleY="201321" custLinFactNeighborX="256" custLinFactNeighborY="-4768"/>
      <dgm:spPr/>
    </dgm:pt>
  </dgm:ptLst>
  <dgm:cxnLst>
    <dgm:cxn modelId="{790896A4-9C63-4E34-A9C3-DBA098C96D61}" type="presOf" srcId="{B239E86A-1B8A-4B8F-890C-03E178542214}" destId="{F8B76AD1-5590-4CC6-B733-0DBC4F48796F}" srcOrd="0" destOrd="0" presId="urn:microsoft.com/office/officeart/2005/8/layout/hProcess3"/>
    <dgm:cxn modelId="{4EE24DA5-47A3-4710-BD96-E48A93850B4A}" srcId="{B239E86A-1B8A-4B8F-890C-03E178542214}" destId="{2C23CA9F-09C4-4B8D-B408-15AEDFBCA47B}" srcOrd="1" destOrd="0" parTransId="{D70324DB-780F-4BDE-89E7-BC5531009B35}" sibTransId="{7E5454DD-B977-4C97-8914-5AAB32E204BA}"/>
    <dgm:cxn modelId="{F9698CFD-972D-42C8-993A-AB6E7CD79123}" type="presOf" srcId="{E181B3BE-B3C4-4C37-A48B-5E265FEDD4C0}" destId="{18F52413-3CDF-49CE-90D9-1FFE8BD67498}" srcOrd="0" destOrd="0" presId="urn:microsoft.com/office/officeart/2005/8/layout/hProcess3"/>
    <dgm:cxn modelId="{C4AB03B1-4831-4F8A-AF8A-3A13241F0E99}" srcId="{B239E86A-1B8A-4B8F-890C-03E178542214}" destId="{5E227AE8-BB37-4D6E-86BB-E30DBEBAC431}" srcOrd="0" destOrd="0" parTransId="{68DFC108-27F3-484F-AC33-88F2C97FF19E}" sibTransId="{EF68B43C-52F3-4ABB-AC17-935D84770A08}"/>
    <dgm:cxn modelId="{1CAB62C5-474F-471A-BF8A-4FCCE0394FCD}" type="presOf" srcId="{2C23CA9F-09C4-4B8D-B408-15AEDFBCA47B}" destId="{05B4090B-F6D8-49F9-81C2-2C8406FEF292}" srcOrd="0" destOrd="0" presId="urn:microsoft.com/office/officeart/2005/8/layout/hProcess3"/>
    <dgm:cxn modelId="{2C9D7222-8345-49A3-9B7C-4C9C8EF0423E}" type="presOf" srcId="{5E227AE8-BB37-4D6E-86BB-E30DBEBAC431}" destId="{33EF707F-3D47-4CBF-AD8F-2E94247BF378}" srcOrd="0" destOrd="0" presId="urn:microsoft.com/office/officeart/2005/8/layout/hProcess3"/>
    <dgm:cxn modelId="{37D6DFAA-DED2-42FE-800D-5EABB87C1C4A}" srcId="{B239E86A-1B8A-4B8F-890C-03E178542214}" destId="{E181B3BE-B3C4-4C37-A48B-5E265FEDD4C0}" srcOrd="2" destOrd="0" parTransId="{FA2BF6D0-1F7E-44E0-BAE5-BE372EA55F29}" sibTransId="{5E2D5357-7DCE-4F14-9ADC-B362D10B7C46}"/>
    <dgm:cxn modelId="{694331A2-BEFA-42A3-AE5B-C29C92724917}" type="presParOf" srcId="{F8B76AD1-5590-4CC6-B733-0DBC4F48796F}" destId="{6E7D07B7-FD0A-4DC8-96A5-592FF179A35A}" srcOrd="0" destOrd="0" presId="urn:microsoft.com/office/officeart/2005/8/layout/hProcess3"/>
    <dgm:cxn modelId="{44A90EDB-49C5-438D-8F66-B7AB6398F271}" type="presParOf" srcId="{F8B76AD1-5590-4CC6-B733-0DBC4F48796F}" destId="{A2C54AF5-3347-44C7-89FC-521F83CBB44B}" srcOrd="1" destOrd="0" presId="urn:microsoft.com/office/officeart/2005/8/layout/hProcess3"/>
    <dgm:cxn modelId="{E7C574B6-8288-4D6A-A804-03371F6C1B22}" type="presParOf" srcId="{A2C54AF5-3347-44C7-89FC-521F83CBB44B}" destId="{5F00EA91-5995-4BA4-89E6-D5DA46812119}" srcOrd="0" destOrd="0" presId="urn:microsoft.com/office/officeart/2005/8/layout/hProcess3"/>
    <dgm:cxn modelId="{8F0F5642-15B1-4C95-B5D2-AF4A56C5AF6C}" type="presParOf" srcId="{A2C54AF5-3347-44C7-89FC-521F83CBB44B}" destId="{5A3CF05A-10F2-4164-8BB6-F43133DE4A74}" srcOrd="1" destOrd="0" presId="urn:microsoft.com/office/officeart/2005/8/layout/hProcess3"/>
    <dgm:cxn modelId="{17EEDDDF-8F86-4446-ADF9-F554AADFAC26}" type="presParOf" srcId="{5A3CF05A-10F2-4164-8BB6-F43133DE4A74}" destId="{14E10B26-4813-40D3-8B26-956F11DBBE33}" srcOrd="0" destOrd="0" presId="urn:microsoft.com/office/officeart/2005/8/layout/hProcess3"/>
    <dgm:cxn modelId="{B0F686E8-0BB0-4F92-9A45-A303B3088323}" type="presParOf" srcId="{5A3CF05A-10F2-4164-8BB6-F43133DE4A74}" destId="{33EF707F-3D47-4CBF-AD8F-2E94247BF378}" srcOrd="1" destOrd="0" presId="urn:microsoft.com/office/officeart/2005/8/layout/hProcess3"/>
    <dgm:cxn modelId="{D992F66E-84CA-44C0-9688-EEB39B298B76}" type="presParOf" srcId="{5A3CF05A-10F2-4164-8BB6-F43133DE4A74}" destId="{29F7FB07-6EDD-4A1A-B361-D301A82F2097}" srcOrd="2" destOrd="0" presId="urn:microsoft.com/office/officeart/2005/8/layout/hProcess3"/>
    <dgm:cxn modelId="{A82E74A0-AE36-4EF0-A03F-0F549AF3F874}" type="presParOf" srcId="{5A3CF05A-10F2-4164-8BB6-F43133DE4A74}" destId="{F2A1FDE7-5C3E-4CA5-9448-D07465CA1805}" srcOrd="3" destOrd="0" presId="urn:microsoft.com/office/officeart/2005/8/layout/hProcess3"/>
    <dgm:cxn modelId="{96B3E689-5707-4984-B2B4-4A44A5DF20F1}" type="presParOf" srcId="{A2C54AF5-3347-44C7-89FC-521F83CBB44B}" destId="{C27F4232-A400-46BB-9FFD-B81CD7073A63}" srcOrd="2" destOrd="0" presId="urn:microsoft.com/office/officeart/2005/8/layout/hProcess3"/>
    <dgm:cxn modelId="{7BD6B990-B54C-40FE-80BB-60881934DBA5}" type="presParOf" srcId="{A2C54AF5-3347-44C7-89FC-521F83CBB44B}" destId="{620DB29B-9C40-463E-B686-44A3D67D2049}" srcOrd="3" destOrd="0" presId="urn:microsoft.com/office/officeart/2005/8/layout/hProcess3"/>
    <dgm:cxn modelId="{D8C53F11-C343-408A-88DA-4E2B2A576110}" type="presParOf" srcId="{620DB29B-9C40-463E-B686-44A3D67D2049}" destId="{C558C398-A439-40EE-BE5A-0B1347C99C44}" srcOrd="0" destOrd="0" presId="urn:microsoft.com/office/officeart/2005/8/layout/hProcess3"/>
    <dgm:cxn modelId="{7F6A5F9E-812B-4032-A93F-B2392D378AEC}" type="presParOf" srcId="{620DB29B-9C40-463E-B686-44A3D67D2049}" destId="{05B4090B-F6D8-49F9-81C2-2C8406FEF292}" srcOrd="1" destOrd="0" presId="urn:microsoft.com/office/officeart/2005/8/layout/hProcess3"/>
    <dgm:cxn modelId="{DAF31691-6368-47AB-8C4A-77F09B501AE4}" type="presParOf" srcId="{620DB29B-9C40-463E-B686-44A3D67D2049}" destId="{301771FE-DF61-427C-9DD4-7B9ECF962927}" srcOrd="2" destOrd="0" presId="urn:microsoft.com/office/officeart/2005/8/layout/hProcess3"/>
    <dgm:cxn modelId="{D67995C2-E540-4731-BDA9-E20512B46C04}" type="presParOf" srcId="{620DB29B-9C40-463E-B686-44A3D67D2049}" destId="{07FBC7CB-5016-4421-869F-5A9276175F2B}" srcOrd="3" destOrd="0" presId="urn:microsoft.com/office/officeart/2005/8/layout/hProcess3"/>
    <dgm:cxn modelId="{EEC945D9-D72E-4208-A71F-1FAE8B795F7F}" type="presParOf" srcId="{A2C54AF5-3347-44C7-89FC-521F83CBB44B}" destId="{5AB06B21-B0B2-490D-8029-D5A9334E5CAC}" srcOrd="4" destOrd="0" presId="urn:microsoft.com/office/officeart/2005/8/layout/hProcess3"/>
    <dgm:cxn modelId="{27745657-76C4-42C5-9368-9A5613784A5A}" type="presParOf" srcId="{A2C54AF5-3347-44C7-89FC-521F83CBB44B}" destId="{1E9BEBB7-DCDD-4841-B367-C3664D046ABC}" srcOrd="5" destOrd="0" presId="urn:microsoft.com/office/officeart/2005/8/layout/hProcess3"/>
    <dgm:cxn modelId="{699200B7-9F90-491F-B799-54D94692DB69}" type="presParOf" srcId="{1E9BEBB7-DCDD-4841-B367-C3664D046ABC}" destId="{CF3752F3-2557-4E6F-9820-96467B8DCA34}" srcOrd="0" destOrd="0" presId="urn:microsoft.com/office/officeart/2005/8/layout/hProcess3"/>
    <dgm:cxn modelId="{075222E9-53AB-4C4F-BE24-A5CB8E683275}" type="presParOf" srcId="{1E9BEBB7-DCDD-4841-B367-C3664D046ABC}" destId="{18F52413-3CDF-49CE-90D9-1FFE8BD67498}" srcOrd="1" destOrd="0" presId="urn:microsoft.com/office/officeart/2005/8/layout/hProcess3"/>
    <dgm:cxn modelId="{D881BFD0-4CC6-444C-8F28-8D8D1AC899CE}" type="presParOf" srcId="{1E9BEBB7-DCDD-4841-B367-C3664D046ABC}" destId="{948838A2-FE32-4ED5-8094-12F727421B77}" srcOrd="2" destOrd="0" presId="urn:microsoft.com/office/officeart/2005/8/layout/hProcess3"/>
    <dgm:cxn modelId="{11597074-3EF1-4BD2-942B-C606F73B154A}" type="presParOf" srcId="{1E9BEBB7-DCDD-4841-B367-C3664D046ABC}" destId="{302B70DF-86C0-430B-955A-6B30EF69CB41}" srcOrd="3" destOrd="0" presId="urn:microsoft.com/office/officeart/2005/8/layout/hProcess3"/>
    <dgm:cxn modelId="{E0F20D09-B8C8-4F42-8868-A77B74450F05}" type="presParOf" srcId="{A2C54AF5-3347-44C7-89FC-521F83CBB44B}" destId="{C28A2C8A-07FC-43EA-8305-746FC5453D13}" srcOrd="6" destOrd="0" presId="urn:microsoft.com/office/officeart/2005/8/layout/hProcess3"/>
    <dgm:cxn modelId="{C473BB74-344C-4C95-9DFB-DC3D2C524B5F}" type="presParOf" srcId="{A2C54AF5-3347-44C7-89FC-521F83CBB44B}" destId="{414B110E-C091-4CD0-98E7-9591A324B7A3}" srcOrd="7" destOrd="0" presId="urn:microsoft.com/office/officeart/2005/8/layout/hProcess3"/>
    <dgm:cxn modelId="{0F2A7C70-EFE2-4814-9741-EBAE515C2FD9}" type="presParOf" srcId="{A2C54AF5-3347-44C7-89FC-521F83CBB44B}" destId="{9C18B383-C46E-4DFE-86FF-470E9DC14583}" srcOrd="8" destOrd="0" presId="urn:microsoft.com/office/officeart/2005/8/layout/hProcess3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D05E7F5-8D88-49BA-AB28-D1F5A3F6C56B}" type="doc">
      <dgm:prSet loTypeId="urn:microsoft.com/office/officeart/2005/8/layout/pList2" loCatId="list" qsTypeId="urn:microsoft.com/office/officeart/2005/8/quickstyle/simple1" qsCatId="simple" csTypeId="urn:microsoft.com/office/officeart/2005/8/colors/accent2_2" csCatId="accent2" phldr="1"/>
      <dgm:spPr/>
    </dgm:pt>
    <dgm:pt modelId="{A54DADB3-85EC-4309-9A00-407BE3352F67}">
      <dgm:prSet phldrT="[Текст]"/>
      <dgm:spPr/>
      <dgm:t>
        <a:bodyPr/>
        <a:lstStyle/>
        <a:p>
          <a:r>
            <a:rPr lang="ru-RU" b="1" i="0" dirty="0" err="1" smtClean="0">
              <a:solidFill>
                <a:schemeClr val="tx1"/>
              </a:solidFill>
            </a:rPr>
            <a:t>Мифологиялық</a:t>
          </a:r>
          <a:r>
            <a:rPr lang="ru-RU" b="1" i="0" dirty="0" smtClean="0">
              <a:solidFill>
                <a:schemeClr val="tx1"/>
              </a:solidFill>
            </a:rPr>
            <a:t/>
          </a:r>
          <a:br>
            <a:rPr lang="ru-RU" b="1" i="0" dirty="0" smtClean="0">
              <a:solidFill>
                <a:schemeClr val="tx1"/>
              </a:solidFill>
            </a:rPr>
          </a:br>
          <a:r>
            <a:rPr lang="ru-RU" b="1" i="0" dirty="0" err="1" smtClean="0">
              <a:solidFill>
                <a:schemeClr val="tx1"/>
              </a:solidFill>
            </a:rPr>
            <a:t>рәміздер</a:t>
          </a:r>
          <a:r>
            <a:rPr lang="ru-RU" dirty="0" smtClean="0">
              <a:solidFill>
                <a:schemeClr val="tx1"/>
              </a:solidFill>
            </a:rPr>
            <a:t/>
          </a:r>
          <a:br>
            <a:rPr lang="ru-RU" dirty="0" smtClean="0">
              <a:solidFill>
                <a:schemeClr val="tx1"/>
              </a:solidFill>
            </a:rPr>
          </a:br>
          <a:endParaRPr lang="ru-RU" dirty="0">
            <a:solidFill>
              <a:schemeClr val="tx1"/>
            </a:solidFill>
          </a:endParaRPr>
        </a:p>
      </dgm:t>
    </dgm:pt>
    <dgm:pt modelId="{F564799E-8B88-4E00-9141-9F69D3959F10}" type="parTrans" cxnId="{D886219D-F43F-4848-BFD4-D83C297C8F4E}">
      <dgm:prSet/>
      <dgm:spPr/>
    </dgm:pt>
    <dgm:pt modelId="{1E71554F-335B-4A39-9FBB-B4D3B7B736EA}" type="sibTrans" cxnId="{D886219D-F43F-4848-BFD4-D83C297C8F4E}">
      <dgm:prSet/>
      <dgm:spPr/>
    </dgm:pt>
    <dgm:pt modelId="{B52F8D2E-4FF5-4B96-B20B-F8ACA3C581B8}">
      <dgm:prSet phldrT="[Текст]"/>
      <dgm:spPr/>
      <dgm:t>
        <a:bodyPr/>
        <a:lstStyle/>
        <a:p>
          <a:r>
            <a:rPr lang="ru-RU" b="1" i="0" dirty="0" err="1" smtClean="0">
              <a:solidFill>
                <a:schemeClr val="tx1"/>
              </a:solidFill>
            </a:rPr>
            <a:t>Мемлекеттік</a:t>
          </a:r>
          <a:r>
            <a:rPr lang="ru-RU" b="1" i="0" dirty="0" smtClean="0">
              <a:solidFill>
                <a:schemeClr val="tx1"/>
              </a:solidFill>
            </a:rPr>
            <a:t> </a:t>
          </a:r>
          <a:r>
            <a:rPr lang="ru-RU" b="1" i="0" dirty="0" err="1" smtClean="0">
              <a:solidFill>
                <a:schemeClr val="tx1"/>
              </a:solidFill>
            </a:rPr>
            <a:t>рәміздер</a:t>
          </a:r>
          <a:r>
            <a:rPr lang="ru-RU" dirty="0" smtClean="0">
              <a:solidFill>
                <a:schemeClr val="tx1"/>
              </a:solidFill>
            </a:rPr>
            <a:t/>
          </a:r>
          <a:br>
            <a:rPr lang="ru-RU" dirty="0" smtClean="0">
              <a:solidFill>
                <a:schemeClr val="tx1"/>
              </a:solidFill>
            </a:rPr>
          </a:br>
          <a:endParaRPr lang="ru-RU" dirty="0">
            <a:solidFill>
              <a:schemeClr val="tx1"/>
            </a:solidFill>
          </a:endParaRPr>
        </a:p>
      </dgm:t>
    </dgm:pt>
    <dgm:pt modelId="{C95E5F31-61F6-499B-8C8B-D38F8BA9728C}" type="parTrans" cxnId="{7AA2C08A-5169-41ED-AF70-C2BB318CF5B4}">
      <dgm:prSet/>
      <dgm:spPr/>
    </dgm:pt>
    <dgm:pt modelId="{B6A288B1-93AA-4446-A98B-2620CDED3B4B}" type="sibTrans" cxnId="{7AA2C08A-5169-41ED-AF70-C2BB318CF5B4}">
      <dgm:prSet/>
      <dgm:spPr/>
    </dgm:pt>
    <dgm:pt modelId="{B50272F3-29DE-4BEB-B958-D90ECCBAE600}" type="pres">
      <dgm:prSet presAssocID="{5D05E7F5-8D88-49BA-AB28-D1F5A3F6C56B}" presName="Name0" presStyleCnt="0">
        <dgm:presLayoutVars>
          <dgm:dir/>
          <dgm:resizeHandles val="exact"/>
        </dgm:presLayoutVars>
      </dgm:prSet>
      <dgm:spPr/>
    </dgm:pt>
    <dgm:pt modelId="{F704215B-2DA9-455D-902B-59923D29EE0F}" type="pres">
      <dgm:prSet presAssocID="{5D05E7F5-8D88-49BA-AB28-D1F5A3F6C56B}" presName="bkgdShp" presStyleLbl="alignAccFollowNode1" presStyleIdx="0" presStyleCnt="1"/>
      <dgm:spPr/>
    </dgm:pt>
    <dgm:pt modelId="{663D9222-9368-4068-9CE9-414E8C35C15D}" type="pres">
      <dgm:prSet presAssocID="{5D05E7F5-8D88-49BA-AB28-D1F5A3F6C56B}" presName="linComp" presStyleCnt="0"/>
      <dgm:spPr/>
    </dgm:pt>
    <dgm:pt modelId="{A7EE19E4-0E00-47F3-B5EE-7EECB6A1E96A}" type="pres">
      <dgm:prSet presAssocID="{A54DADB3-85EC-4309-9A00-407BE3352F67}" presName="compNode" presStyleCnt="0"/>
      <dgm:spPr/>
    </dgm:pt>
    <dgm:pt modelId="{38362C84-4EE4-41B0-8FCA-BCB3DAC04507}" type="pres">
      <dgm:prSet presAssocID="{A54DADB3-85EC-4309-9A00-407BE3352F67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0E592F-4E50-41C9-91E3-E23CA54D72AD}" type="pres">
      <dgm:prSet presAssocID="{A54DADB3-85EC-4309-9A00-407BE3352F67}" presName="invisiNode" presStyleLbl="node1" presStyleIdx="0" presStyleCnt="2"/>
      <dgm:spPr/>
    </dgm:pt>
    <dgm:pt modelId="{C6AC5B64-026D-4670-8351-1248527ADB14}" type="pres">
      <dgm:prSet presAssocID="{A54DADB3-85EC-4309-9A00-407BE3352F67}" presName="imagNode" presStyleLbl="fgImgPlac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77D26D12-EFA3-467E-AE2A-209FAAE3905F}" type="pres">
      <dgm:prSet presAssocID="{1E71554F-335B-4A39-9FBB-B4D3B7B736EA}" presName="sibTrans" presStyleLbl="sibTrans2D1" presStyleIdx="0" presStyleCnt="0"/>
      <dgm:spPr/>
    </dgm:pt>
    <dgm:pt modelId="{DDF16021-5E42-4F93-8240-3EF1749F0481}" type="pres">
      <dgm:prSet presAssocID="{B52F8D2E-4FF5-4B96-B20B-F8ACA3C581B8}" presName="compNode" presStyleCnt="0"/>
      <dgm:spPr/>
    </dgm:pt>
    <dgm:pt modelId="{A942C743-4204-42EB-8384-12C64F82E0F8}" type="pres">
      <dgm:prSet presAssocID="{B52F8D2E-4FF5-4B96-B20B-F8ACA3C581B8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FE4F51-CF8A-468C-A57F-A8D9814B2974}" type="pres">
      <dgm:prSet presAssocID="{B52F8D2E-4FF5-4B96-B20B-F8ACA3C581B8}" presName="invisiNode" presStyleLbl="node1" presStyleIdx="1" presStyleCnt="2"/>
      <dgm:spPr/>
    </dgm:pt>
    <dgm:pt modelId="{F96520CF-A077-47CC-881D-A18DF44B926E}" type="pres">
      <dgm:prSet presAssocID="{B52F8D2E-4FF5-4B96-B20B-F8ACA3C581B8}" presName="imagNode" presStyleLbl="fgImgPlace1" presStyleIdx="1" presStyleCnt="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D886219D-F43F-4848-BFD4-D83C297C8F4E}" srcId="{5D05E7F5-8D88-49BA-AB28-D1F5A3F6C56B}" destId="{A54DADB3-85EC-4309-9A00-407BE3352F67}" srcOrd="0" destOrd="0" parTransId="{F564799E-8B88-4E00-9141-9F69D3959F10}" sibTransId="{1E71554F-335B-4A39-9FBB-B4D3B7B736EA}"/>
    <dgm:cxn modelId="{EDBABE52-429C-4D49-AE87-430BEFFF7DDC}" type="presOf" srcId="{5D05E7F5-8D88-49BA-AB28-D1F5A3F6C56B}" destId="{B50272F3-29DE-4BEB-B958-D90ECCBAE600}" srcOrd="0" destOrd="0" presId="urn:microsoft.com/office/officeart/2005/8/layout/pList2"/>
    <dgm:cxn modelId="{0E61E99C-734A-486A-9D78-251D3449793B}" type="presOf" srcId="{1E71554F-335B-4A39-9FBB-B4D3B7B736EA}" destId="{77D26D12-EFA3-467E-AE2A-209FAAE3905F}" srcOrd="0" destOrd="0" presId="urn:microsoft.com/office/officeart/2005/8/layout/pList2"/>
    <dgm:cxn modelId="{7AA2C08A-5169-41ED-AF70-C2BB318CF5B4}" srcId="{5D05E7F5-8D88-49BA-AB28-D1F5A3F6C56B}" destId="{B52F8D2E-4FF5-4B96-B20B-F8ACA3C581B8}" srcOrd="1" destOrd="0" parTransId="{C95E5F31-61F6-499B-8C8B-D38F8BA9728C}" sibTransId="{B6A288B1-93AA-4446-A98B-2620CDED3B4B}"/>
    <dgm:cxn modelId="{D13ED92D-E01F-4383-857A-9B157F07525A}" type="presOf" srcId="{A54DADB3-85EC-4309-9A00-407BE3352F67}" destId="{38362C84-4EE4-41B0-8FCA-BCB3DAC04507}" srcOrd="0" destOrd="0" presId="urn:microsoft.com/office/officeart/2005/8/layout/pList2"/>
    <dgm:cxn modelId="{E447D32E-5620-40BA-A9E2-EB9C237DABC7}" type="presOf" srcId="{B52F8D2E-4FF5-4B96-B20B-F8ACA3C581B8}" destId="{A942C743-4204-42EB-8384-12C64F82E0F8}" srcOrd="0" destOrd="0" presId="urn:microsoft.com/office/officeart/2005/8/layout/pList2"/>
    <dgm:cxn modelId="{42BEF908-E3F2-4F6F-9A09-7BCD8AD2E9FB}" type="presParOf" srcId="{B50272F3-29DE-4BEB-B958-D90ECCBAE600}" destId="{F704215B-2DA9-455D-902B-59923D29EE0F}" srcOrd="0" destOrd="0" presId="urn:microsoft.com/office/officeart/2005/8/layout/pList2"/>
    <dgm:cxn modelId="{0FF4872C-E9F1-4F0A-A20F-D235BAC85405}" type="presParOf" srcId="{B50272F3-29DE-4BEB-B958-D90ECCBAE600}" destId="{663D9222-9368-4068-9CE9-414E8C35C15D}" srcOrd="1" destOrd="0" presId="urn:microsoft.com/office/officeart/2005/8/layout/pList2"/>
    <dgm:cxn modelId="{1A40E648-35F1-4884-801C-5E5F3BA4625D}" type="presParOf" srcId="{663D9222-9368-4068-9CE9-414E8C35C15D}" destId="{A7EE19E4-0E00-47F3-B5EE-7EECB6A1E96A}" srcOrd="0" destOrd="0" presId="urn:microsoft.com/office/officeart/2005/8/layout/pList2"/>
    <dgm:cxn modelId="{5202747C-E52C-4D65-B9ED-1E0AE3A15AB3}" type="presParOf" srcId="{A7EE19E4-0E00-47F3-B5EE-7EECB6A1E96A}" destId="{38362C84-4EE4-41B0-8FCA-BCB3DAC04507}" srcOrd="0" destOrd="0" presId="urn:microsoft.com/office/officeart/2005/8/layout/pList2"/>
    <dgm:cxn modelId="{5189FBF8-3D19-46F5-875E-E1F21B0834BB}" type="presParOf" srcId="{A7EE19E4-0E00-47F3-B5EE-7EECB6A1E96A}" destId="{AD0E592F-4E50-41C9-91E3-E23CA54D72AD}" srcOrd="1" destOrd="0" presId="urn:microsoft.com/office/officeart/2005/8/layout/pList2"/>
    <dgm:cxn modelId="{91059C9E-CDCF-4604-B577-E22A3010345F}" type="presParOf" srcId="{A7EE19E4-0E00-47F3-B5EE-7EECB6A1E96A}" destId="{C6AC5B64-026D-4670-8351-1248527ADB14}" srcOrd="2" destOrd="0" presId="urn:microsoft.com/office/officeart/2005/8/layout/pList2"/>
    <dgm:cxn modelId="{17F17659-2F16-4B70-BEC0-7B1E8D057E02}" type="presParOf" srcId="{663D9222-9368-4068-9CE9-414E8C35C15D}" destId="{77D26D12-EFA3-467E-AE2A-209FAAE3905F}" srcOrd="1" destOrd="0" presId="urn:microsoft.com/office/officeart/2005/8/layout/pList2"/>
    <dgm:cxn modelId="{24669908-E766-431C-A92B-6DDC48861259}" type="presParOf" srcId="{663D9222-9368-4068-9CE9-414E8C35C15D}" destId="{DDF16021-5E42-4F93-8240-3EF1749F0481}" srcOrd="2" destOrd="0" presId="urn:microsoft.com/office/officeart/2005/8/layout/pList2"/>
    <dgm:cxn modelId="{A36E8615-A8A2-4AEA-96B8-EBD59F548549}" type="presParOf" srcId="{DDF16021-5E42-4F93-8240-3EF1749F0481}" destId="{A942C743-4204-42EB-8384-12C64F82E0F8}" srcOrd="0" destOrd="0" presId="urn:microsoft.com/office/officeart/2005/8/layout/pList2"/>
    <dgm:cxn modelId="{7F02455D-4288-40AA-AD73-38E434C06554}" type="presParOf" srcId="{DDF16021-5E42-4F93-8240-3EF1749F0481}" destId="{ECFE4F51-CF8A-468C-A57F-A8D9814B2974}" srcOrd="1" destOrd="0" presId="urn:microsoft.com/office/officeart/2005/8/layout/pList2"/>
    <dgm:cxn modelId="{8233BFA3-732B-4E9C-AF33-B31419037957}" type="presParOf" srcId="{DDF16021-5E42-4F93-8240-3EF1749F0481}" destId="{F96520CF-A077-47CC-881D-A18DF44B926E}" srcOrd="2" destOrd="0" presId="urn:microsoft.com/office/officeart/2005/8/layout/pList2"/>
  </dgm:cxnLst>
  <dgm:bg/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B25FABE-0D53-4BE1-86E7-6A53C2D4C308}" type="doc">
      <dgm:prSet loTypeId="urn:microsoft.com/office/officeart/2008/layout/VerticalCircle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2094488-7C04-44E6-B2AE-1776D67F9C30}">
      <dgm:prSet custT="1"/>
      <dgm:spPr/>
      <dgm:t>
        <a:bodyPr/>
        <a:lstStyle/>
        <a:p>
          <a:pPr algn="l"/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Мемлекеттік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рәміздер дегеніміз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altLang="zh-CN" sz="2000" dirty="0" smtClean="0">
              <a:latin typeface="Times New Roman" pitchFamily="18" charset="0"/>
              <a:cs typeface="Times New Roman" pitchFamily="18" charset="0"/>
            </a:rPr>
            <a:t>—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қандайда бір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мемлекеттің тәуелсіздігін білдіретін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таңбалық айырым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белгілерін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айтамыз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олар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белгілі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бір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мағына беретін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өзара үйлесімде орналасқан белгілердің, заттардың бейнелерінен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жасалынады.мемлекеттік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рәміздер сол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елдің мақсаты, арман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-</a:t>
          </a:r>
          <a:r>
            <a:rPr lang="kk-KZ" sz="2000" dirty="0" smtClean="0">
              <a:latin typeface="Times New Roman" pitchFamily="18" charset="0"/>
              <a:cs typeface="Times New Roman" pitchFamily="18" charset="0"/>
            </a:rPr>
            <a:t>мұраты, және өздерінің ерекшелігі көрініс табады.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314394-DB91-4B2A-A77C-F2C53CC0DD7A}" type="parTrans" cxnId="{C3038E96-6F30-4253-9D87-A3FF749B82AF}">
      <dgm:prSet/>
      <dgm:spPr/>
      <dgm:t>
        <a:bodyPr/>
        <a:lstStyle/>
        <a:p>
          <a:pPr algn="ctr"/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E2A15F-5FE1-4640-9F74-0618F80F988A}" type="sibTrans" cxnId="{C3038E96-6F30-4253-9D87-A3FF749B82AF}">
      <dgm:prSet/>
      <dgm:spPr/>
      <dgm:t>
        <a:bodyPr/>
        <a:lstStyle/>
        <a:p>
          <a:pPr algn="ctr"/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B258DF-919F-4404-A231-991721E1E3C4}">
      <dgm:prSet custT="1"/>
      <dgm:spPr/>
      <dgm:t>
        <a:bodyPr/>
        <a:lstStyle/>
        <a:p>
          <a:pPr algn="l"/>
          <a:r>
            <a:rPr lang="kk-KZ" sz="2400" dirty="0" smtClean="0">
              <a:latin typeface="Times New Roman" pitchFamily="18" charset="0"/>
              <a:cs typeface="Times New Roman" pitchFamily="18" charset="0"/>
            </a:rPr>
            <a:t>Мәдениетте біздің рухани дамыуымыз үшін ұлтымыздың әрбір мемлекеттік туымыз, елтаңбамыз, ән ұранымыз өте бағалы құндылық болып табылады. 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AC417F-A6E3-4096-9D13-E1E21678B692}" type="parTrans" cxnId="{E4CA2DE7-4C59-470E-9DB7-3A6CC6F642E8}">
      <dgm:prSet/>
      <dgm:spPr/>
      <dgm:t>
        <a:bodyPr/>
        <a:lstStyle/>
        <a:p>
          <a:pPr algn="ctr"/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2D2AAE-E28B-43C3-B887-E6710B970E2B}" type="sibTrans" cxnId="{E4CA2DE7-4C59-470E-9DB7-3A6CC6F642E8}">
      <dgm:prSet/>
      <dgm:spPr/>
      <dgm:t>
        <a:bodyPr/>
        <a:lstStyle/>
        <a:p>
          <a:pPr algn="ctr"/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ADD85B-3F97-4229-8C4B-71C3B2F38259}">
      <dgm:prSet custT="1"/>
      <dgm:spPr/>
      <dgm:t>
        <a:bodyPr/>
        <a:lstStyle/>
        <a:p>
          <a:pPr algn="l"/>
          <a:r>
            <a:rPr lang="kk-KZ" sz="2400" dirty="0" smtClean="0">
              <a:latin typeface="Times New Roman" pitchFamily="18" charset="0"/>
              <a:cs typeface="Times New Roman" pitchFamily="18" charset="0"/>
            </a:rPr>
            <a:t>Адамның күнделікті өмірі рәміздермен белгілерге толы. Олар белгілі бір жайтқа рұхсат ете немесе тиым сала отырып, оның мағанасын білдіреды және толықтыра отыра адамның өзін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-</a:t>
          </a:r>
          <a:r>
            <a:rPr lang="kk-KZ" sz="2400" dirty="0" smtClean="0">
              <a:latin typeface="Times New Roman" pitchFamily="18" charset="0"/>
              <a:cs typeface="Times New Roman" pitchFamily="18" charset="0"/>
            </a:rPr>
            <a:t>өзі реттеуін теңшейді. 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5F44BA-168C-41BF-9960-B82F07A38EB4}" type="parTrans" cxnId="{DFFEEFFA-F62D-427F-A72A-7328187DB5AB}">
      <dgm:prSet/>
      <dgm:spPr/>
      <dgm:t>
        <a:bodyPr/>
        <a:lstStyle/>
        <a:p>
          <a:pPr algn="ctr"/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04BA08-0F26-400D-A4DE-AC96EF6E65FA}" type="sibTrans" cxnId="{DFFEEFFA-F62D-427F-A72A-7328187DB5AB}">
      <dgm:prSet/>
      <dgm:spPr/>
      <dgm:t>
        <a:bodyPr/>
        <a:lstStyle/>
        <a:p>
          <a:pPr algn="ctr"/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FE05C3-EAAE-4253-B0F4-B3DA9B2E663F}" type="pres">
      <dgm:prSet presAssocID="{1B25FABE-0D53-4BE1-86E7-6A53C2D4C308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A5DBA0EE-3282-4299-83E3-E04598865E63}" type="pres">
      <dgm:prSet presAssocID="{C2094488-7C04-44E6-B2AE-1776D67F9C30}" presName="noChildren" presStyleCnt="0"/>
      <dgm:spPr/>
      <dgm:t>
        <a:bodyPr/>
        <a:lstStyle/>
        <a:p>
          <a:endParaRPr lang="ru-RU"/>
        </a:p>
      </dgm:t>
    </dgm:pt>
    <dgm:pt modelId="{782DF278-121D-404C-8BC8-9EB53F3E1CCE}" type="pres">
      <dgm:prSet presAssocID="{C2094488-7C04-44E6-B2AE-1776D67F9C30}" presName="gap" presStyleCnt="0"/>
      <dgm:spPr/>
      <dgm:t>
        <a:bodyPr/>
        <a:lstStyle/>
        <a:p>
          <a:endParaRPr lang="ru-RU"/>
        </a:p>
      </dgm:t>
    </dgm:pt>
    <dgm:pt modelId="{65C86CB7-DA38-40A1-A454-699FC7CD9679}" type="pres">
      <dgm:prSet presAssocID="{C2094488-7C04-44E6-B2AE-1776D67F9C30}" presName="medCircle2" presStyleLbl="vennNode1" presStyleIdx="0" presStyleCnt="3"/>
      <dgm:spPr/>
      <dgm:t>
        <a:bodyPr/>
        <a:lstStyle/>
        <a:p>
          <a:endParaRPr lang="ru-RU"/>
        </a:p>
      </dgm:t>
    </dgm:pt>
    <dgm:pt modelId="{67B750CD-FDA9-4195-99BD-B6DDC4F82D0C}" type="pres">
      <dgm:prSet presAssocID="{C2094488-7C04-44E6-B2AE-1776D67F9C30}" presName="txLvlOnly1" presStyleLbl="revTx" presStyleIdx="0" presStyleCnt="3"/>
      <dgm:spPr/>
      <dgm:t>
        <a:bodyPr/>
        <a:lstStyle/>
        <a:p>
          <a:endParaRPr lang="ru-RU"/>
        </a:p>
      </dgm:t>
    </dgm:pt>
    <dgm:pt modelId="{34561108-F480-455F-83F0-903441DF914C}" type="pres">
      <dgm:prSet presAssocID="{6FB258DF-919F-4404-A231-991721E1E3C4}" presName="noChildren" presStyleCnt="0"/>
      <dgm:spPr/>
      <dgm:t>
        <a:bodyPr/>
        <a:lstStyle/>
        <a:p>
          <a:endParaRPr lang="ru-RU"/>
        </a:p>
      </dgm:t>
    </dgm:pt>
    <dgm:pt modelId="{D7A0F1F1-E307-4154-9BB9-2C0996FD6C79}" type="pres">
      <dgm:prSet presAssocID="{6FB258DF-919F-4404-A231-991721E1E3C4}" presName="gap" presStyleCnt="0"/>
      <dgm:spPr/>
      <dgm:t>
        <a:bodyPr/>
        <a:lstStyle/>
        <a:p>
          <a:endParaRPr lang="ru-RU"/>
        </a:p>
      </dgm:t>
    </dgm:pt>
    <dgm:pt modelId="{0051B550-4A8F-4306-B7D3-FDA07C460834}" type="pres">
      <dgm:prSet presAssocID="{6FB258DF-919F-4404-A231-991721E1E3C4}" presName="medCircle2" presStyleLbl="vennNode1" presStyleIdx="1" presStyleCnt="3"/>
      <dgm:spPr/>
      <dgm:t>
        <a:bodyPr/>
        <a:lstStyle/>
        <a:p>
          <a:endParaRPr lang="ru-RU"/>
        </a:p>
      </dgm:t>
    </dgm:pt>
    <dgm:pt modelId="{7358AF48-69D7-421B-85E4-7B7B23FC3A93}" type="pres">
      <dgm:prSet presAssocID="{6FB258DF-919F-4404-A231-991721E1E3C4}" presName="txLvlOnly1" presStyleLbl="revTx" presStyleIdx="1" presStyleCnt="3"/>
      <dgm:spPr/>
      <dgm:t>
        <a:bodyPr/>
        <a:lstStyle/>
        <a:p>
          <a:endParaRPr lang="ru-RU"/>
        </a:p>
      </dgm:t>
    </dgm:pt>
    <dgm:pt modelId="{A9547749-0072-4BB4-8B4B-2B1A10BD4A7A}" type="pres">
      <dgm:prSet presAssocID="{B0ADD85B-3F97-4229-8C4B-71C3B2F38259}" presName="noChildren" presStyleCnt="0"/>
      <dgm:spPr/>
      <dgm:t>
        <a:bodyPr/>
        <a:lstStyle/>
        <a:p>
          <a:endParaRPr lang="ru-RU"/>
        </a:p>
      </dgm:t>
    </dgm:pt>
    <dgm:pt modelId="{286E0116-B798-4C5E-BC77-3CB1DEF0EF48}" type="pres">
      <dgm:prSet presAssocID="{B0ADD85B-3F97-4229-8C4B-71C3B2F38259}" presName="gap" presStyleCnt="0"/>
      <dgm:spPr/>
      <dgm:t>
        <a:bodyPr/>
        <a:lstStyle/>
        <a:p>
          <a:endParaRPr lang="ru-RU"/>
        </a:p>
      </dgm:t>
    </dgm:pt>
    <dgm:pt modelId="{CB5497F1-6BCC-4E36-A8B5-192AFB878AD5}" type="pres">
      <dgm:prSet presAssocID="{B0ADD85B-3F97-4229-8C4B-71C3B2F38259}" presName="medCircle2" presStyleLbl="vennNode1" presStyleIdx="2" presStyleCnt="3"/>
      <dgm:spPr/>
      <dgm:t>
        <a:bodyPr/>
        <a:lstStyle/>
        <a:p>
          <a:endParaRPr lang="ru-RU"/>
        </a:p>
      </dgm:t>
    </dgm:pt>
    <dgm:pt modelId="{6FE52663-1300-40AC-97E1-692792EBC4D8}" type="pres">
      <dgm:prSet presAssocID="{B0ADD85B-3F97-4229-8C4B-71C3B2F38259}" presName="txLvlOnly1" presStyleLbl="revTx" presStyleIdx="2" presStyleCnt="3"/>
      <dgm:spPr/>
      <dgm:t>
        <a:bodyPr/>
        <a:lstStyle/>
        <a:p>
          <a:endParaRPr lang="ru-RU"/>
        </a:p>
      </dgm:t>
    </dgm:pt>
  </dgm:ptLst>
  <dgm:cxnLst>
    <dgm:cxn modelId="{A8A47240-6D92-46E8-A932-496A983D30CF}" type="presOf" srcId="{C2094488-7C04-44E6-B2AE-1776D67F9C30}" destId="{67B750CD-FDA9-4195-99BD-B6DDC4F82D0C}" srcOrd="0" destOrd="0" presId="urn:microsoft.com/office/officeart/2008/layout/VerticalCircleList"/>
    <dgm:cxn modelId="{C3038E96-6F30-4253-9D87-A3FF749B82AF}" srcId="{1B25FABE-0D53-4BE1-86E7-6A53C2D4C308}" destId="{C2094488-7C04-44E6-B2AE-1776D67F9C30}" srcOrd="0" destOrd="0" parTransId="{47314394-DB91-4B2A-A77C-F2C53CC0DD7A}" sibTransId="{A6E2A15F-5FE1-4640-9F74-0618F80F988A}"/>
    <dgm:cxn modelId="{DFFEEFFA-F62D-427F-A72A-7328187DB5AB}" srcId="{1B25FABE-0D53-4BE1-86E7-6A53C2D4C308}" destId="{B0ADD85B-3F97-4229-8C4B-71C3B2F38259}" srcOrd="2" destOrd="0" parTransId="{C75F44BA-168C-41BF-9960-B82F07A38EB4}" sibTransId="{0B04BA08-0F26-400D-A4DE-AC96EF6E65FA}"/>
    <dgm:cxn modelId="{C313F72E-1C06-41DF-9306-73EBBFC2C142}" type="presOf" srcId="{1B25FABE-0D53-4BE1-86E7-6A53C2D4C308}" destId="{65FE05C3-EAAE-4253-B0F4-B3DA9B2E663F}" srcOrd="0" destOrd="0" presId="urn:microsoft.com/office/officeart/2008/layout/VerticalCircleList"/>
    <dgm:cxn modelId="{E4CA2DE7-4C59-470E-9DB7-3A6CC6F642E8}" srcId="{1B25FABE-0D53-4BE1-86E7-6A53C2D4C308}" destId="{6FB258DF-919F-4404-A231-991721E1E3C4}" srcOrd="1" destOrd="0" parTransId="{44AC417F-A6E3-4096-9D13-E1E21678B692}" sibTransId="{AA2D2AAE-E28B-43C3-B887-E6710B970E2B}"/>
    <dgm:cxn modelId="{FF745120-9EB7-473D-935A-3D5181F46611}" type="presOf" srcId="{6FB258DF-919F-4404-A231-991721E1E3C4}" destId="{7358AF48-69D7-421B-85E4-7B7B23FC3A93}" srcOrd="0" destOrd="0" presId="urn:microsoft.com/office/officeart/2008/layout/VerticalCircleList"/>
    <dgm:cxn modelId="{A488BA28-FAC6-4967-97CE-9DCDC404E87B}" type="presOf" srcId="{B0ADD85B-3F97-4229-8C4B-71C3B2F38259}" destId="{6FE52663-1300-40AC-97E1-692792EBC4D8}" srcOrd="0" destOrd="0" presId="urn:microsoft.com/office/officeart/2008/layout/VerticalCircleList"/>
    <dgm:cxn modelId="{096CEFF2-EF21-4660-85C1-35B9B77A631F}" type="presParOf" srcId="{65FE05C3-EAAE-4253-B0F4-B3DA9B2E663F}" destId="{A5DBA0EE-3282-4299-83E3-E04598865E63}" srcOrd="0" destOrd="0" presId="urn:microsoft.com/office/officeart/2008/layout/VerticalCircleList"/>
    <dgm:cxn modelId="{BC7B6DE1-7472-4D12-B90C-269090E708C3}" type="presParOf" srcId="{A5DBA0EE-3282-4299-83E3-E04598865E63}" destId="{782DF278-121D-404C-8BC8-9EB53F3E1CCE}" srcOrd="0" destOrd="0" presId="urn:microsoft.com/office/officeart/2008/layout/VerticalCircleList"/>
    <dgm:cxn modelId="{219FD4D5-FE58-431C-88FF-DB5D7C1AB6C0}" type="presParOf" srcId="{A5DBA0EE-3282-4299-83E3-E04598865E63}" destId="{65C86CB7-DA38-40A1-A454-699FC7CD9679}" srcOrd="1" destOrd="0" presId="urn:microsoft.com/office/officeart/2008/layout/VerticalCircleList"/>
    <dgm:cxn modelId="{3F04BB29-239D-4A66-AF5D-DC671AB4478B}" type="presParOf" srcId="{A5DBA0EE-3282-4299-83E3-E04598865E63}" destId="{67B750CD-FDA9-4195-99BD-B6DDC4F82D0C}" srcOrd="2" destOrd="0" presId="urn:microsoft.com/office/officeart/2008/layout/VerticalCircleList"/>
    <dgm:cxn modelId="{7D44904E-D13D-4287-8BDB-B2DD7108AC5B}" type="presParOf" srcId="{65FE05C3-EAAE-4253-B0F4-B3DA9B2E663F}" destId="{34561108-F480-455F-83F0-903441DF914C}" srcOrd="1" destOrd="0" presId="urn:microsoft.com/office/officeart/2008/layout/VerticalCircleList"/>
    <dgm:cxn modelId="{CE9AC542-F027-4BD8-9635-6BF2C4D9BC3D}" type="presParOf" srcId="{34561108-F480-455F-83F0-903441DF914C}" destId="{D7A0F1F1-E307-4154-9BB9-2C0996FD6C79}" srcOrd="0" destOrd="0" presId="urn:microsoft.com/office/officeart/2008/layout/VerticalCircleList"/>
    <dgm:cxn modelId="{10ADE137-27E3-4266-AC95-5BE44AA74D80}" type="presParOf" srcId="{34561108-F480-455F-83F0-903441DF914C}" destId="{0051B550-4A8F-4306-B7D3-FDA07C460834}" srcOrd="1" destOrd="0" presId="urn:microsoft.com/office/officeart/2008/layout/VerticalCircleList"/>
    <dgm:cxn modelId="{4D9F9681-E752-47BD-A6DE-03595CD8E2E4}" type="presParOf" srcId="{34561108-F480-455F-83F0-903441DF914C}" destId="{7358AF48-69D7-421B-85E4-7B7B23FC3A93}" srcOrd="2" destOrd="0" presId="urn:microsoft.com/office/officeart/2008/layout/VerticalCircleList"/>
    <dgm:cxn modelId="{F4202A49-48C2-4635-A517-3D312D780617}" type="presParOf" srcId="{65FE05C3-EAAE-4253-B0F4-B3DA9B2E663F}" destId="{A9547749-0072-4BB4-8B4B-2B1A10BD4A7A}" srcOrd="2" destOrd="0" presId="urn:microsoft.com/office/officeart/2008/layout/VerticalCircleList"/>
    <dgm:cxn modelId="{7171F145-2959-4004-A370-81A21C269455}" type="presParOf" srcId="{A9547749-0072-4BB4-8B4B-2B1A10BD4A7A}" destId="{286E0116-B798-4C5E-BC77-3CB1DEF0EF48}" srcOrd="0" destOrd="0" presId="urn:microsoft.com/office/officeart/2008/layout/VerticalCircleList"/>
    <dgm:cxn modelId="{57BCF2AC-A61B-458F-87EC-63D02663C3C4}" type="presParOf" srcId="{A9547749-0072-4BB4-8B4B-2B1A10BD4A7A}" destId="{CB5497F1-6BCC-4E36-A8B5-192AFB878AD5}" srcOrd="1" destOrd="0" presId="urn:microsoft.com/office/officeart/2008/layout/VerticalCircleList"/>
    <dgm:cxn modelId="{EDDF8123-5EE0-444B-AE50-617AF2219945}" type="presParOf" srcId="{A9547749-0072-4BB4-8B4B-2B1A10BD4A7A}" destId="{6FE52663-1300-40AC-97E1-692792EBC4D8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2DA7D1-876C-4F3A-9993-876C09C9A312}">
      <dsp:nvSpPr>
        <dsp:cNvPr id="0" name=""/>
        <dsp:cNvSpPr/>
      </dsp:nvSpPr>
      <dsp:spPr>
        <a:xfrm>
          <a:off x="0" y="20979"/>
          <a:ext cx="8952271" cy="9921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Абай – қазақ әдебиетінің орыс әдебиетімен байланысын күшейтуге аса зор үлес қосқан қайраткер. </a:t>
          </a:r>
          <a:endParaRPr lang="ru-RU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433" y="69412"/>
        <a:ext cx="8855405" cy="895294"/>
      </dsp:txXfrm>
    </dsp:sp>
    <dsp:sp modelId="{40F450C7-9C2D-4CCF-AD08-2360345174CC}">
      <dsp:nvSpPr>
        <dsp:cNvPr id="0" name=""/>
        <dsp:cNvSpPr/>
      </dsp:nvSpPr>
      <dsp:spPr>
        <a:xfrm>
          <a:off x="0" y="1165779"/>
          <a:ext cx="8952271" cy="9921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400" b="1" u="sng" kern="1200">
              <a:latin typeface="Times New Roman" panose="02020603050405020304" pitchFamily="18" charset="0"/>
              <a:cs typeface="Times New Roman" panose="02020603050405020304" pitchFamily="18" charset="0"/>
            </a:rPr>
            <a:t>Абай заманы – қазақ халқының тарихындағы ең күрделі, талас-тартысы, қайшылығы мол дәуір </a:t>
          </a:r>
          <a:r>
            <a:rPr lang="kk-KZ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болатын.</a:t>
          </a:r>
          <a:endParaRPr lang="ru-RU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433" y="1214212"/>
        <a:ext cx="8855405" cy="895294"/>
      </dsp:txXfrm>
    </dsp:sp>
    <dsp:sp modelId="{5528C042-7113-41C1-94AE-D7062BFF4103}">
      <dsp:nvSpPr>
        <dsp:cNvPr id="0" name=""/>
        <dsp:cNvSpPr/>
      </dsp:nvSpPr>
      <dsp:spPr>
        <a:xfrm>
          <a:off x="0" y="2310579"/>
          <a:ext cx="8952271" cy="9921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Бұрынғы хан билейтін заман артта қалып, </a:t>
          </a:r>
          <a:endParaRPr lang="ru-RU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433" y="2359012"/>
        <a:ext cx="8855405" cy="895294"/>
      </dsp:txXfrm>
    </dsp:sp>
    <dsp:sp modelId="{3D6A8A80-E827-41D2-B614-F924A4535F96}">
      <dsp:nvSpPr>
        <dsp:cNvPr id="0" name=""/>
        <dsp:cNvSpPr/>
      </dsp:nvSpPr>
      <dsp:spPr>
        <a:xfrm>
          <a:off x="0" y="3455379"/>
          <a:ext cx="8952271" cy="9921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400" b="1" u="sng" kern="1200">
              <a:latin typeface="Times New Roman" panose="02020603050405020304" pitchFamily="18" charset="0"/>
              <a:cs typeface="Times New Roman" panose="02020603050405020304" pitchFamily="18" charset="0"/>
            </a:rPr>
            <a:t>ел билеу тізгіні – патша әкімдерінің қолына көшкен </a:t>
          </a:r>
          <a:r>
            <a:rPr lang="kk-KZ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еді. </a:t>
          </a:r>
          <a:endParaRPr lang="ru-RU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433" y="3503812"/>
        <a:ext cx="8855405" cy="895294"/>
      </dsp:txXfrm>
    </dsp:sp>
    <dsp:sp modelId="{C6FF9EC4-F960-4C5D-8CEB-3A4A15FDF2D0}">
      <dsp:nvSpPr>
        <dsp:cNvPr id="0" name=""/>
        <dsp:cNvSpPr/>
      </dsp:nvSpPr>
      <dsp:spPr>
        <a:xfrm>
          <a:off x="0" y="4600179"/>
          <a:ext cx="8952271" cy="9921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Бұл болыстардың билікке таласуын, ұлықтардың жолсыздығын, бассыздығын, парақорлыққа бейімділігін арттырды.</a:t>
          </a:r>
          <a:endParaRPr lang="ru-RU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433" y="4648612"/>
        <a:ext cx="8855405" cy="8952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54F29E-84A3-4A86-99CB-CD33C7507031}">
      <dsp:nvSpPr>
        <dsp:cNvPr id="0" name=""/>
        <dsp:cNvSpPr/>
      </dsp:nvSpPr>
      <dsp:spPr>
        <a:xfrm>
          <a:off x="0" y="191101"/>
          <a:ext cx="10471354" cy="8441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36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АБАЙДЫҢ ОЙЫНША ОРЫС ӘДЕБИЕТІ</a:t>
          </a:r>
          <a:r>
            <a:rPr lang="kk-KZ" sz="3600" kern="120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endParaRPr lang="ru-RU" sz="3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208" y="232309"/>
        <a:ext cx="10388938" cy="761739"/>
      </dsp:txXfrm>
    </dsp:sp>
    <dsp:sp modelId="{50604AFC-11A4-49E0-B702-3EAC5F436A59}">
      <dsp:nvSpPr>
        <dsp:cNvPr id="0" name=""/>
        <dsp:cNvSpPr/>
      </dsp:nvSpPr>
      <dsp:spPr>
        <a:xfrm>
          <a:off x="0" y="1035256"/>
          <a:ext cx="10471354" cy="3552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2465" tIns="49530" rIns="277368" bIns="49530" numCol="1" spcCol="1270" anchor="t" anchorCtr="0">
          <a:noAutofit/>
        </a:bodyPr>
        <a:lstStyle/>
        <a:p>
          <a:pPr marL="285750" lvl="1" indent="-285750" algn="ctr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kk-KZ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өнерпаздықтың, көркемдік шеберліктің үлгісі;</a:t>
          </a:r>
          <a:endParaRPr lang="ru-RU" sz="3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ctr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kk-KZ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айналадағы қоғамдық өмірді терең танып-түсінудің таптырмас құралы;</a:t>
          </a:r>
          <a:endParaRPr lang="ru-RU" sz="3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ctr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kk-KZ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Россияның тарихынан,  орыс халқының өмірінен хабардар болу үшін;</a:t>
          </a:r>
          <a:endParaRPr lang="ru-RU" sz="3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ctr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kk-KZ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қазақ даласында әкімшілік жүргізіп отырған патша үкіметінің саясатын, ол саясатты жүзеге асырып отырған ұлық-әкімдердің озбырлық  іс-әрекеттерін білу үшін.</a:t>
          </a:r>
          <a:endParaRPr lang="ru-RU" sz="3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035256"/>
        <a:ext cx="10471354" cy="35521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B6EA42-8141-471A-9440-8BD3F1FFDAA1}">
      <dsp:nvSpPr>
        <dsp:cNvPr id="0" name=""/>
        <dsp:cNvSpPr/>
      </dsp:nvSpPr>
      <dsp:spPr>
        <a:xfrm rot="16200000">
          <a:off x="-372386" y="377175"/>
          <a:ext cx="3630978" cy="2876626"/>
        </a:xfrm>
        <a:prstGeom prst="flowChartManualOperati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Абай жас кезінде-ақ орысша хат таныған. 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4790" y="726195"/>
        <a:ext cx="2876626" cy="2178586"/>
      </dsp:txXfrm>
    </dsp:sp>
    <dsp:sp modelId="{0F7C70C2-C21F-4F42-BB32-A8A9F28EE397}">
      <dsp:nvSpPr>
        <dsp:cNvPr id="0" name=""/>
        <dsp:cNvSpPr/>
      </dsp:nvSpPr>
      <dsp:spPr>
        <a:xfrm rot="16200000">
          <a:off x="3228459" y="-131297"/>
          <a:ext cx="3630978" cy="3893572"/>
        </a:xfrm>
        <a:prstGeom prst="flowChartManualOperati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Ол </a:t>
          </a:r>
          <a:r>
            <a:rPr lang="kk-KZ" sz="2400" u="sng" kern="1200">
              <a:latin typeface="Times New Roman" panose="02020603050405020304" pitchFamily="18" charset="0"/>
              <a:cs typeface="Times New Roman" panose="02020603050405020304" pitchFamily="18" charset="0"/>
            </a:rPr>
            <a:t>13 жасында </a:t>
          </a:r>
          <a:r>
            <a:rPr lang="kk-KZ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Семей қаласында медреседе оқып жүрген кезінде </a:t>
          </a:r>
          <a:r>
            <a:rPr lang="kk-KZ" sz="2400" u="sng" kern="1200">
              <a:latin typeface="Times New Roman" panose="02020603050405020304" pitchFamily="18" charset="0"/>
              <a:cs typeface="Times New Roman" panose="02020603050405020304" pitchFamily="18" charset="0"/>
            </a:rPr>
            <a:t>«Приходская школаға</a:t>
          </a:r>
          <a:r>
            <a:rPr lang="kk-KZ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» түсіп, орысша оқыды. Бірақ бұл оқу үш айдан аспайды. 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3097162" y="726196"/>
        <a:ext cx="3893572" cy="2178586"/>
      </dsp:txXfrm>
    </dsp:sp>
    <dsp:sp modelId="{74D79993-D000-4B70-A26B-96C689A7CAFC}">
      <dsp:nvSpPr>
        <dsp:cNvPr id="0" name=""/>
        <dsp:cNvSpPr/>
      </dsp:nvSpPr>
      <dsp:spPr>
        <a:xfrm rot="16200000">
          <a:off x="6829305" y="377175"/>
          <a:ext cx="3630978" cy="2876626"/>
        </a:xfrm>
        <a:prstGeom prst="flowChartManualOperati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Оның орысша кітаптарды, орыс әдебиетін оқуға шындап кіріскен уақыты – жасы </a:t>
          </a:r>
          <a:r>
            <a:rPr lang="kk-KZ" sz="2400" u="sng" kern="1200">
              <a:latin typeface="Times New Roman" panose="02020603050405020304" pitchFamily="18" charset="0"/>
              <a:cs typeface="Times New Roman" panose="02020603050405020304" pitchFamily="18" charset="0"/>
            </a:rPr>
            <a:t>30-дан асқан кезі.</a:t>
          </a:r>
          <a:endParaRPr lang="ru-RU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7206481" y="726195"/>
        <a:ext cx="2876626" cy="21785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5C84E-D426-499A-A246-C7FC54AD23C1}">
      <dsp:nvSpPr>
        <dsp:cNvPr id="0" name=""/>
        <dsp:cNvSpPr/>
      </dsp:nvSpPr>
      <dsp:spPr>
        <a:xfrm>
          <a:off x="786457" y="0"/>
          <a:ext cx="8913187" cy="3694661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16A1ED-7B3B-4EF6-9EEA-CBE038BB238B}">
      <dsp:nvSpPr>
        <dsp:cNvPr id="0" name=""/>
        <dsp:cNvSpPr/>
      </dsp:nvSpPr>
      <dsp:spPr>
        <a:xfrm>
          <a:off x="0" y="678428"/>
          <a:ext cx="2911652" cy="26991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Абай </a:t>
          </a:r>
          <a:r>
            <a:rPr lang="kk-KZ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Евгений</a:t>
          </a:r>
          <a:r>
            <a:rPr lang="kk-KZ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Михаэлиспен </a:t>
          </a:r>
          <a:r>
            <a:rPr lang="kk-KZ" sz="2400" b="1" u="sng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70-жылдардың басында Семейдің қоғамдық кітапханасында</a:t>
          </a:r>
          <a:r>
            <a:rPr lang="kk-KZ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танысады.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1761" y="810189"/>
        <a:ext cx="2648130" cy="2435619"/>
      </dsp:txXfrm>
    </dsp:sp>
    <dsp:sp modelId="{7599C8D4-1A20-40EA-B62B-323F073FF816}">
      <dsp:nvSpPr>
        <dsp:cNvPr id="0" name=""/>
        <dsp:cNvSpPr/>
      </dsp:nvSpPr>
      <dsp:spPr>
        <a:xfrm>
          <a:off x="3649091" y="991839"/>
          <a:ext cx="3505017" cy="27028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Михаэлис Петербургте 60 жылдары студенттер қозғалысын ұйымдастырғандардың бірі болғаны үшін біраз жылдар айдауда Сібірде жүріп, кейінірек, 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81032" y="1123780"/>
        <a:ext cx="3241135" cy="2438939"/>
      </dsp:txXfrm>
    </dsp:sp>
    <dsp:sp modelId="{9F50DA41-71DB-4751-A781-E8B611267CAF}">
      <dsp:nvSpPr>
        <dsp:cNvPr id="0" name=""/>
        <dsp:cNvSpPr/>
      </dsp:nvSpPr>
      <dsp:spPr>
        <a:xfrm>
          <a:off x="7395957" y="1108398"/>
          <a:ext cx="2911652" cy="14778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1869 жылы Семейге келіп орналасқан.</a:t>
          </a:r>
          <a:endParaRPr lang="ru-RU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468100" y="1180541"/>
        <a:ext cx="2767366" cy="13335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C86CB7-DA38-40A1-A454-699FC7CD9679}">
      <dsp:nvSpPr>
        <dsp:cNvPr id="0" name=""/>
        <dsp:cNvSpPr/>
      </dsp:nvSpPr>
      <dsp:spPr>
        <a:xfrm>
          <a:off x="424729" y="435043"/>
          <a:ext cx="1619900" cy="161990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7B750CD-FDA9-4195-99BD-B6DDC4F82D0C}">
      <dsp:nvSpPr>
        <dsp:cNvPr id="0" name=""/>
        <dsp:cNvSpPr/>
      </dsp:nvSpPr>
      <dsp:spPr>
        <a:xfrm>
          <a:off x="1234680" y="435043"/>
          <a:ext cx="8642760" cy="1619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5560" rIns="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800" kern="1200">
              <a:latin typeface="Times New Roman" panose="02020603050405020304" pitchFamily="18" charset="0"/>
              <a:cs typeface="Times New Roman" panose="02020603050405020304" pitchFamily="18" charset="0"/>
            </a:rPr>
            <a:t>Абай Михаэлиспен достасып, аралас-құралас болып жүріп, </a:t>
          </a:r>
          <a:r>
            <a:rPr lang="kk-KZ" sz="2800" b="1" u="sng" kern="1200">
              <a:latin typeface="Times New Roman" panose="02020603050405020304" pitchFamily="18" charset="0"/>
              <a:cs typeface="Times New Roman" panose="02020603050405020304" pitchFamily="18" charset="0"/>
            </a:rPr>
            <a:t>Н. И. Долгополов, С. С. Гросс </a:t>
          </a:r>
          <a:r>
            <a:rPr lang="kk-KZ" sz="2800" kern="1200">
              <a:latin typeface="Times New Roman" panose="02020603050405020304" pitchFamily="18" charset="0"/>
              <a:cs typeface="Times New Roman" panose="02020603050405020304" pitchFamily="18" charset="0"/>
            </a:rPr>
            <a:t>сияқты Семейге айдалып келген бірнеше адамдармен де жақын танысады. </a:t>
          </a:r>
          <a:endParaRPr lang="ru-RU" sz="2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34680" y="435043"/>
        <a:ext cx="8642760" cy="1619900"/>
      </dsp:txXfrm>
    </dsp:sp>
    <dsp:sp modelId="{0051B550-4A8F-4306-B7D3-FDA07C460834}">
      <dsp:nvSpPr>
        <dsp:cNvPr id="0" name=""/>
        <dsp:cNvSpPr/>
      </dsp:nvSpPr>
      <dsp:spPr>
        <a:xfrm>
          <a:off x="424729" y="2054943"/>
          <a:ext cx="1619900" cy="1619900"/>
        </a:xfrm>
        <a:prstGeom prst="ellipse">
          <a:avLst/>
        </a:prstGeom>
        <a:solidFill>
          <a:schemeClr val="accent2">
            <a:alpha val="50000"/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358AF48-69D7-421B-85E4-7B7B23FC3A93}">
      <dsp:nvSpPr>
        <dsp:cNvPr id="0" name=""/>
        <dsp:cNvSpPr/>
      </dsp:nvSpPr>
      <dsp:spPr>
        <a:xfrm>
          <a:off x="1234680" y="2054943"/>
          <a:ext cx="8642760" cy="1619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5560" rIns="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Бұлар жас кезінде революциялық қозғалысқа қатысып көзге түскен, ал кейін орыс мәдениеті мен ғылымына өз </a:t>
          </a:r>
          <a:r>
            <a:rPr lang="kk-KZ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қалдарынша</a:t>
          </a:r>
          <a:r>
            <a:rPr lang="kk-KZ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  елеулі   үлес   қосқан   адамдар.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34680" y="2054943"/>
        <a:ext cx="8642760" cy="1619900"/>
      </dsp:txXfrm>
    </dsp:sp>
    <dsp:sp modelId="{CB5497F1-6BCC-4E36-A8B5-192AFB878AD5}">
      <dsp:nvSpPr>
        <dsp:cNvPr id="0" name=""/>
        <dsp:cNvSpPr/>
      </dsp:nvSpPr>
      <dsp:spPr>
        <a:xfrm>
          <a:off x="424729" y="3674843"/>
          <a:ext cx="1619900" cy="1619900"/>
        </a:xfrm>
        <a:prstGeom prst="ellipse">
          <a:avLst/>
        </a:prstGeom>
        <a:solidFill>
          <a:schemeClr val="accent2">
            <a:alpha val="50000"/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FE52663-1300-40AC-97E1-692792EBC4D8}">
      <dsp:nvSpPr>
        <dsp:cNvPr id="0" name=""/>
        <dsp:cNvSpPr/>
      </dsp:nvSpPr>
      <dsp:spPr>
        <a:xfrm>
          <a:off x="1234680" y="3674843"/>
          <a:ext cx="8642760" cy="1619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5560" rIns="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800" kern="1200">
              <a:latin typeface="Times New Roman" panose="02020603050405020304" pitchFamily="18" charset="0"/>
              <a:cs typeface="Times New Roman" panose="02020603050405020304" pitchFamily="18" charset="0"/>
            </a:rPr>
            <a:t>Сондықтан </a:t>
          </a:r>
          <a:r>
            <a:rPr lang="kk-KZ" sz="2800" b="1" u="sng" kern="1200">
              <a:latin typeface="Times New Roman" panose="02020603050405020304" pitchFamily="18" charset="0"/>
              <a:cs typeface="Times New Roman" panose="02020603050405020304" pitchFamily="18" charset="0"/>
            </a:rPr>
            <a:t>олар Абайға орыс халқының өмір-тұрмысынан әр түрлі мағлұмат берген </a:t>
          </a:r>
          <a:r>
            <a:rPr lang="kk-KZ" sz="2800" kern="1200">
              <a:latin typeface="Times New Roman" panose="02020603050405020304" pitchFamily="18" charset="0"/>
              <a:cs typeface="Times New Roman" panose="02020603050405020304" pitchFamily="18" charset="0"/>
            </a:rPr>
            <a:t>болса, соның өзі оның орыс мәдениетін, әдебиетін еркін игеруіне себін тигізген деуге лайық. </a:t>
          </a:r>
          <a:endParaRPr lang="ru-RU" sz="2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34680" y="3674843"/>
        <a:ext cx="8642760" cy="16199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8E60D3D-3209-4A21-B377-37605E1CF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B467567-C919-422D-B92D-4247DC4D3D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D836587-7230-4FAF-98F0-C8A006B51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399C8-056B-409B-9601-CD04BC64C875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1001C75-E606-41F4-A9B3-510EF9676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963D851-5B7F-4051-ABF3-2CDC19BFC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F25-DBA9-452E-B842-1BF43A5B9E6F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7121B20-87C3-4C93-96D0-73432B22B6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6832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8A636E-ADEE-48CE-BED5-49C56C241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9F76CAC-F1EB-4CB5-849D-E4E5B3D10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1F308D6-BD12-414D-BD46-FED69E003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399C8-056B-409B-9601-CD04BC64C875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EBED577-1B26-4366-AB11-8F118E5D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EB6DC3C-9697-4252-9846-16A9A9CB5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F25-DBA9-452E-B842-1BF43A5B9E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9213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ED6B56-F8B2-4E2D-A009-050E5C2A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B0A2C32-5A76-48D7-BD04-6CE91B524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F3B99BE-7CF7-4B66-B44C-39871840E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399C8-056B-409B-9601-CD04BC64C875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F3211F5-6253-472C-8053-93AAFB3CA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135DADB-AEBB-4399-BC01-A7C1F908A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F25-DBA9-452E-B842-1BF43A5B9E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85686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0F4CEF-A3B5-4706-ACFB-682E4BA30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A8C0AE-1B34-45C7-A8A6-B7A451FDD4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B99CF91-437B-4693-AA9D-DE7622EDDD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ADE7B42-9336-4C83-94FF-381A66E1E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399C8-056B-409B-9601-CD04BC64C875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6CF9F6A-DA03-4A74-B506-E2E0B8619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7EF6112-0CF2-4D48-A20D-4F38027BB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F25-DBA9-452E-B842-1BF43A5B9E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993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53665F-00FE-4CDE-BC69-B74DB550E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E864169-6419-49AD-8978-132C0D122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068822D-080C-4D28-959B-9E8A72D8F8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4CD0303-4C05-4EEC-85BC-9B2E7D30C1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7AA9EF41-9B83-460E-A7FF-EB7F401DD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CD4FF512-A5A3-4BFB-B26F-9C5443474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399C8-056B-409B-9601-CD04BC64C875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52C28143-842B-46A6-935F-6797B38DA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CBDDEE7C-625A-442A-8775-B8C719104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F25-DBA9-452E-B842-1BF43A5B9E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8542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2F30D3E-D583-407C-9CF6-7FDE3F1FC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3E07644-5FD1-4638-B182-946F9D0B6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399C8-056B-409B-9601-CD04BC64C875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214D6FEA-F2A1-4458-B907-245386A64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A0AAE4E-5881-4D45-9F21-18BC18CFA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F25-DBA9-452E-B842-1BF43A5B9E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3847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72B75BF-FBCA-46F9-B19F-964578481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399C8-056B-409B-9601-CD04BC64C875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ED94CA5B-E4C4-459F-9C7D-62ABC8B91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C578456-C6BF-4562-A178-6EDF4B818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F25-DBA9-452E-B842-1BF43A5B9E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711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085E6D-84AB-43E5-BD99-BD8815D55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D232167-4504-4BD7-A3E2-FC89126EB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C9B8DD5-802F-4AB9-996C-5BAB72FE1B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D6FE1B6-1AB3-49DB-8703-CB1279659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399C8-056B-409B-9601-CD04BC64C875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782F5C8-2A75-4900-BCFE-6A4C1C529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FDC5B7C-9BBA-4CD8-B54A-9B3115CB2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F25-DBA9-452E-B842-1BF43A5B9E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2340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F77027-92DE-432A-8CC5-79FF7ED2B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872A70E3-B821-453D-9649-3DA06128EF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B9C4AC5-FE81-4A69-8769-4D50098913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E6215E8-79AC-4A88-B3B9-F1972D46B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399C8-056B-409B-9601-CD04BC64C875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B4AE91D-4539-4B62-9B43-543181D2B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6955696-E30C-444B-B892-F4AF72FA4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F25-DBA9-452E-B842-1BF43A5B9E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053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41640D-A96C-449C-BE7E-E8F69EC4A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6593E23-E361-41C3-AEE2-3DE0532803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FC9322D-6720-45A5-A44E-57341B31F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399C8-056B-409B-9601-CD04BC64C875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A7209B1-A92D-4B6C-AC81-DE1F8D386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27872C1-32DB-4B12-8F61-5A0357571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F25-DBA9-452E-B842-1BF43A5B9E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7528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8F64DD51-D898-4C1B-883F-702CCFA106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E56A121-BD53-42AF-8910-6818E28BA2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AD661AA-281C-4B36-B51F-B9E7DFA6E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399C8-056B-409B-9601-CD04BC64C875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7FB69DF-09A0-45CF-8527-A9223B63B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2C5605D-5D1E-4AB8-8871-ED699484A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F25-DBA9-452E-B842-1BF43A5B9E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1481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AB55DC-3F6A-4017-84EB-8B053D781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A813622-5E51-4EDE-91F3-596BA12B9E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2C3D781-0650-4D96-9417-5342A75027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399C8-056B-409B-9601-CD04BC64C875}" type="datetimeFigureOut">
              <a:rPr lang="ru-RU" smtClean="0"/>
              <a:pPr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45C66CC-1C3A-4ABE-B0C5-F793FDA403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84F7927-8C34-40F8-AD4B-F954E14BE9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11F25-DBA9-452E-B842-1BF43A5B9E6F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1D5633B-AFC7-48E9-B3A9-6933A313B9E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67588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diagramLayout" Target="../diagrams/layout3.xml"/><Relationship Id="rId7" Type="http://schemas.openxmlformats.org/officeDocument/2006/relationships/diagramLayout" Target="../diagrams/layout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4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diagramColors" Target="../diagrams/colors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microsoft.com/office/2007/relationships/diagramDrawing" Target="../diagrams/drawing5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1.xml"/><Relationship Id="rId3" Type="http://schemas.openxmlformats.org/officeDocument/2006/relationships/diagramLayout" Target="../diagrams/layout10.xml"/><Relationship Id="rId7" Type="http://schemas.openxmlformats.org/officeDocument/2006/relationships/diagramLayout" Target="../diagrams/layout11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1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Relationship Id="rId9" Type="http://schemas.openxmlformats.org/officeDocument/2006/relationships/diagramColors" Target="../diagrams/colors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9974" y="2009516"/>
            <a:ext cx="9144000" cy="2387600"/>
          </a:xfrm>
        </p:spPr>
        <p:txBody>
          <a:bodyPr>
            <a:noAutofit/>
          </a:bodyPr>
          <a:lstStyle/>
          <a:p>
            <a:r>
              <a:rPr lang="kk-KZ" sz="5400" b="1" dirty="0" smtClean="0">
                <a:latin typeface="Times New Roman" pitchFamily="18" charset="0"/>
                <a:cs typeface="Times New Roman" pitchFamily="18" charset="0"/>
              </a:rPr>
              <a:t>Мәдениеттану пәні бойынша </a:t>
            </a:r>
            <a:br>
              <a:rPr lang="kk-KZ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3-</a:t>
            </a:r>
            <a:r>
              <a:rPr lang="kk-KZ" sz="5400" b="1" dirty="0" smtClean="0">
                <a:latin typeface="Times New Roman" pitchFamily="18" charset="0"/>
                <a:cs typeface="Times New Roman" pitchFamily="18" charset="0"/>
              </a:rPr>
              <a:t>Дәріс </a:t>
            </a:r>
            <a:br>
              <a:rPr lang="kk-KZ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5400" b="1" dirty="0" smtClean="0">
                <a:latin typeface="Times New Roman" pitchFamily="18" charset="0"/>
                <a:cs typeface="Times New Roman" pitchFamily="18" charset="0"/>
              </a:rPr>
              <a:t>Мәдениет семиотикасы</a:t>
            </a: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47925" y="4005220"/>
            <a:ext cx="6084398" cy="1101248"/>
          </a:xfrm>
        </p:spPr>
        <p:txBody>
          <a:bodyPr>
            <a:noAutofit/>
          </a:bodyPr>
          <a:lstStyle/>
          <a:p>
            <a:pPr algn="l"/>
            <a:endParaRPr lang="ru-RU" alt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alt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altLang="ru-RU" sz="2000" b="1" i="1" dirty="0" err="1" smtClean="0">
                <a:latin typeface="Times New Roman" pitchFamily="18" charset="0"/>
                <a:cs typeface="Times New Roman" pitchFamily="18" charset="0"/>
              </a:rPr>
              <a:t>«Қазақстан тарихы</a:t>
            </a:r>
            <a:r>
              <a:rPr lang="ru-RU" alt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i="1" dirty="0" err="1" smtClean="0">
                <a:latin typeface="Times New Roman" pitchFamily="18" charset="0"/>
                <a:cs typeface="Times New Roman" pitchFamily="18" charset="0"/>
              </a:rPr>
              <a:t>және әлеуметтік-саясаттық пәндер» кафедрасының аға оқытушысы</a:t>
            </a:r>
            <a:endParaRPr lang="ru-RU" alt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altLang="ru-RU" sz="2000" b="1" i="1" dirty="0" smtClean="0">
                <a:latin typeface="Times New Roman" pitchFamily="18" charset="0"/>
                <a:cs typeface="Times New Roman" pitchFamily="18" charset="0"/>
              </a:rPr>
              <a:t>Қасен Н</a:t>
            </a:r>
            <a:endParaRPr lang="ru-RU" alt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0624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763E06B-0D8E-4CD4-A0A6-C8EBDABBB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36" y="365125"/>
            <a:ext cx="10023764" cy="80789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7">
            <a:extLst>
              <a:ext uri="{FF2B5EF4-FFF2-40B4-BE49-F238E27FC236}">
                <a16:creationId xmlns:a16="http://schemas.microsoft.com/office/drawing/2014/main" xmlns="" id="{0E222FB4-ED3F-4FF3-AFF1-84DFE84F5640}"/>
              </a:ext>
            </a:extLst>
          </p:cNvPr>
          <p:cNvGrpSpPr>
            <a:grpSpLocks/>
          </p:cNvGrpSpPr>
          <p:nvPr/>
        </p:nvGrpSpPr>
        <p:grpSpPr bwMode="auto">
          <a:xfrm>
            <a:off x="3541776" y="1856944"/>
            <a:ext cx="5105400" cy="712788"/>
            <a:chOff x="1248" y="2030"/>
            <a:chExt cx="3216" cy="449"/>
          </a:xfrm>
        </p:grpSpPr>
        <p:sp>
          <p:nvSpPr>
            <p:cNvPr id="10" name="Line 8">
              <a:extLst>
                <a:ext uri="{FF2B5EF4-FFF2-40B4-BE49-F238E27FC236}">
                  <a16:creationId xmlns:a16="http://schemas.microsoft.com/office/drawing/2014/main" xmlns="" id="{F50575C5-B46D-4038-B849-CBDED22ED4A2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xmlns="" id="{E09FC5DD-722A-4DCA-AE84-F8ACB5DA8609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sz="2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 Box 10">
              <a:extLst>
                <a:ext uri="{FF2B5EF4-FFF2-40B4-BE49-F238E27FC236}">
                  <a16:creationId xmlns:a16="http://schemas.microsoft.com/office/drawing/2014/main" xmlns="" id="{BAA8C88F-EF80-4E92-9ED4-772D364C56ED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256" y="2072"/>
              <a:ext cx="116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endPara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 Box 11">
              <a:extLst>
                <a:ext uri="{FF2B5EF4-FFF2-40B4-BE49-F238E27FC236}">
                  <a16:creationId xmlns:a16="http://schemas.microsoft.com/office/drawing/2014/main" xmlns="" id="{10A98200-D426-4C4E-BB41-D9FD632E5611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2044"/>
              <a:ext cx="262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 b="1" dirty="0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xmlns="" id="{5944864F-C669-4AE8-B885-0B731AC23E16}"/>
              </a:ext>
            </a:extLst>
          </p:cNvPr>
          <p:cNvGrpSpPr>
            <a:grpSpLocks/>
          </p:cNvGrpSpPr>
          <p:nvPr/>
        </p:nvGrpSpPr>
        <p:grpSpPr bwMode="auto">
          <a:xfrm>
            <a:off x="3541775" y="3410762"/>
            <a:ext cx="5105400" cy="712788"/>
            <a:chOff x="1248" y="2640"/>
            <a:chExt cx="3216" cy="449"/>
          </a:xfrm>
        </p:grpSpPr>
        <p:sp>
          <p:nvSpPr>
            <p:cNvPr id="15" name="Line 13">
              <a:extLst>
                <a:ext uri="{FF2B5EF4-FFF2-40B4-BE49-F238E27FC236}">
                  <a16:creationId xmlns:a16="http://schemas.microsoft.com/office/drawing/2014/main" xmlns="" id="{E2D1F925-D7AE-490E-BC62-DAC1B93DE1CF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xmlns="" id="{D0A61C3C-2E8F-4C63-8729-573FA421805A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sz="2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 Box 15">
              <a:extLst>
                <a:ext uri="{FF2B5EF4-FFF2-40B4-BE49-F238E27FC236}">
                  <a16:creationId xmlns:a16="http://schemas.microsoft.com/office/drawing/2014/main" xmlns="" id="{2F410717-BE43-4A70-971C-4E12A02450B1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256" y="2682"/>
              <a:ext cx="116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endPara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Text Box 16">
              <a:extLst>
                <a:ext uri="{FF2B5EF4-FFF2-40B4-BE49-F238E27FC236}">
                  <a16:creationId xmlns:a16="http://schemas.microsoft.com/office/drawing/2014/main" xmlns="" id="{350D2ECD-2473-416F-AF01-98556052F232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2654"/>
              <a:ext cx="262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 b="1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19" name="Group 17">
            <a:extLst>
              <a:ext uri="{FF2B5EF4-FFF2-40B4-BE49-F238E27FC236}">
                <a16:creationId xmlns:a16="http://schemas.microsoft.com/office/drawing/2014/main" xmlns="" id="{E521189D-6BB6-4655-A3C8-51C5AC9071F5}"/>
              </a:ext>
            </a:extLst>
          </p:cNvPr>
          <p:cNvGrpSpPr>
            <a:grpSpLocks/>
          </p:cNvGrpSpPr>
          <p:nvPr/>
        </p:nvGrpSpPr>
        <p:grpSpPr bwMode="auto">
          <a:xfrm>
            <a:off x="3661045" y="4805555"/>
            <a:ext cx="5105400" cy="712788"/>
            <a:chOff x="1248" y="3230"/>
            <a:chExt cx="3216" cy="449"/>
          </a:xfrm>
        </p:grpSpPr>
        <p:sp>
          <p:nvSpPr>
            <p:cNvPr id="20" name="Line 18">
              <a:extLst>
                <a:ext uri="{FF2B5EF4-FFF2-40B4-BE49-F238E27FC236}">
                  <a16:creationId xmlns:a16="http://schemas.microsoft.com/office/drawing/2014/main" xmlns="" id="{8360E931-02A5-4B2D-B70D-3AA3547329B2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xmlns="" id="{22BEE591-63F9-466C-A2B8-CCCADCA86712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sz="2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Text Box 20">
              <a:extLst>
                <a:ext uri="{FF2B5EF4-FFF2-40B4-BE49-F238E27FC236}">
                  <a16:creationId xmlns:a16="http://schemas.microsoft.com/office/drawing/2014/main" xmlns="" id="{FAC2078F-BC01-4052-A36C-DE3696E27EA9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256" y="3272"/>
              <a:ext cx="116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endParaRPr 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Text Box 21">
              <a:extLst>
                <a:ext uri="{FF2B5EF4-FFF2-40B4-BE49-F238E27FC236}">
                  <a16:creationId xmlns:a16="http://schemas.microsoft.com/office/drawing/2014/main" xmlns="" id="{4C328748-AFEC-475F-93C0-ED2D045E04EB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3244"/>
              <a:ext cx="262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 b="1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8E3C06C4-1F05-4EB7-8141-7C33A7871A1D}"/>
              </a:ext>
            </a:extLst>
          </p:cNvPr>
          <p:cNvSpPr txBox="1"/>
          <p:nvPr/>
        </p:nvSpPr>
        <p:spPr>
          <a:xfrm>
            <a:off x="4366115" y="1849342"/>
            <a:ext cx="73355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Семиотика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ғылымы және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оның мәдениеттанудағы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орыны.</a:t>
            </a:r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05FD3BC3-EC62-4A82-8728-4E1DF51F3F08}"/>
              </a:ext>
            </a:extLst>
          </p:cNvPr>
          <p:cNvSpPr txBox="1"/>
          <p:nvPr/>
        </p:nvSpPr>
        <p:spPr>
          <a:xfrm>
            <a:off x="4263727" y="3340995"/>
            <a:ext cx="60984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Мәдени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код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және этос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үғымдары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05FD3BC3-EC62-4A82-8728-4E1DF51F3F08}"/>
              </a:ext>
            </a:extLst>
          </p:cNvPr>
          <p:cNvSpPr txBox="1"/>
          <p:nvPr/>
        </p:nvSpPr>
        <p:spPr>
          <a:xfrm>
            <a:off x="4535397" y="4752351"/>
            <a:ext cx="60984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Мәдениет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рәмізі түсінігі.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54753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Мәдениеттанудағы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семиотика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түсінігі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792357" y="1534078"/>
          <a:ext cx="9379226" cy="3780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338297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A55E0F33-CA52-4BAE-9D39-B60E2A63C575}"/>
              </a:ext>
            </a:extLst>
          </p:cNvPr>
          <p:cNvGrpSpPr/>
          <p:nvPr/>
        </p:nvGrpSpPr>
        <p:grpSpPr>
          <a:xfrm>
            <a:off x="870904" y="848139"/>
            <a:ext cx="11321096" cy="5187497"/>
            <a:chOff x="870904" y="746387"/>
            <a:chExt cx="11321096" cy="4414606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xmlns="" id="{7BC68290-D9C4-42DF-831A-3431A1B13489}"/>
                </a:ext>
              </a:extLst>
            </p:cNvPr>
            <p:cNvSpPr/>
            <p:nvPr/>
          </p:nvSpPr>
          <p:spPr>
            <a:xfrm>
              <a:off x="2273497" y="1247934"/>
              <a:ext cx="9259741" cy="3913059"/>
            </a:xfrm>
            <a:prstGeom prst="rect">
              <a:avLst/>
            </a:prstGeom>
            <a:ln>
              <a:noFill/>
            </a:ln>
          </p:spPr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xmlns="" id="{F1F9CE3F-7F8A-49CD-B388-A4E0CA211EF5}"/>
                </a:ext>
              </a:extLst>
            </p:cNvPr>
            <p:cNvSpPr/>
            <p:nvPr/>
          </p:nvSpPr>
          <p:spPr>
            <a:xfrm>
              <a:off x="2932259" y="3259327"/>
              <a:ext cx="9259741" cy="1549556"/>
            </a:xfrm>
            <a:custGeom>
              <a:avLst/>
              <a:gdLst>
                <a:gd name="connsiteX0" fmla="*/ 0 w 9259741"/>
                <a:gd name="connsiteY0" fmla="*/ 0 h 1549556"/>
                <a:gd name="connsiteX1" fmla="*/ 9259741 w 9259741"/>
                <a:gd name="connsiteY1" fmla="*/ 0 h 1549556"/>
                <a:gd name="connsiteX2" fmla="*/ 9259741 w 9259741"/>
                <a:gd name="connsiteY2" fmla="*/ 1549556 h 1549556"/>
                <a:gd name="connsiteX3" fmla="*/ 0 w 9259741"/>
                <a:gd name="connsiteY3" fmla="*/ 1549556 h 1549556"/>
                <a:gd name="connsiteX4" fmla="*/ 0 w 9259741"/>
                <a:gd name="connsiteY4" fmla="*/ 0 h 154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59741" h="1549556">
                  <a:moveTo>
                    <a:pt x="0" y="0"/>
                  </a:moveTo>
                  <a:lnTo>
                    <a:pt x="9259741" y="0"/>
                  </a:lnTo>
                  <a:lnTo>
                    <a:pt x="9259741" y="1549556"/>
                  </a:lnTo>
                  <a:lnTo>
                    <a:pt x="0" y="15495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170688" tIns="170688" rIns="170688" bIns="170688" numCol="1" spcCol="1270" anchor="ctr" anchorCtr="0">
              <a:noAutofit/>
            </a:bodyPr>
            <a:lstStyle/>
            <a:p>
              <a:r>
                <a:rPr lang="kk-KZ" sz="24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Бұл ғылым XX ғасырдың 30- жылдарынан бастап ғылым ретінде қалыптасты. </a:t>
              </a:r>
              <a:endPara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xmlns="" id="{369059B1-C3FC-4F03-8D04-FA42F4AFFBE7}"/>
                </a:ext>
              </a:extLst>
            </p:cNvPr>
            <p:cNvSpPr/>
            <p:nvPr/>
          </p:nvSpPr>
          <p:spPr>
            <a:xfrm>
              <a:off x="870904" y="746387"/>
              <a:ext cx="9259741" cy="2383219"/>
            </a:xfrm>
            <a:custGeom>
              <a:avLst/>
              <a:gdLst>
                <a:gd name="connsiteX0" fmla="*/ 0 w 9259741"/>
                <a:gd name="connsiteY0" fmla="*/ 834674 h 2383217"/>
                <a:gd name="connsiteX1" fmla="*/ 4331968 w 9259741"/>
                <a:gd name="connsiteY1" fmla="*/ 834674 h 2383217"/>
                <a:gd name="connsiteX2" fmla="*/ 4331968 w 9259741"/>
                <a:gd name="connsiteY2" fmla="*/ 595804 h 2383217"/>
                <a:gd name="connsiteX3" fmla="*/ 4034066 w 9259741"/>
                <a:gd name="connsiteY3" fmla="*/ 595804 h 2383217"/>
                <a:gd name="connsiteX4" fmla="*/ 4629871 w 9259741"/>
                <a:gd name="connsiteY4" fmla="*/ 0 h 2383217"/>
                <a:gd name="connsiteX5" fmla="*/ 5225675 w 9259741"/>
                <a:gd name="connsiteY5" fmla="*/ 595804 h 2383217"/>
                <a:gd name="connsiteX6" fmla="*/ 4927773 w 9259741"/>
                <a:gd name="connsiteY6" fmla="*/ 595804 h 2383217"/>
                <a:gd name="connsiteX7" fmla="*/ 4927773 w 9259741"/>
                <a:gd name="connsiteY7" fmla="*/ 834674 h 2383217"/>
                <a:gd name="connsiteX8" fmla="*/ 9259741 w 9259741"/>
                <a:gd name="connsiteY8" fmla="*/ 834674 h 2383217"/>
                <a:gd name="connsiteX9" fmla="*/ 9259741 w 9259741"/>
                <a:gd name="connsiteY9" fmla="*/ 2383217 h 2383217"/>
                <a:gd name="connsiteX10" fmla="*/ 0 w 9259741"/>
                <a:gd name="connsiteY10" fmla="*/ 2383217 h 2383217"/>
                <a:gd name="connsiteX11" fmla="*/ 0 w 9259741"/>
                <a:gd name="connsiteY11" fmla="*/ 834674 h 2383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59741" h="2383217">
                  <a:moveTo>
                    <a:pt x="9259741" y="1548543"/>
                  </a:moveTo>
                  <a:lnTo>
                    <a:pt x="4927773" y="1548543"/>
                  </a:lnTo>
                  <a:lnTo>
                    <a:pt x="4927773" y="1787413"/>
                  </a:lnTo>
                  <a:lnTo>
                    <a:pt x="5225675" y="1787413"/>
                  </a:lnTo>
                  <a:lnTo>
                    <a:pt x="4629870" y="2383216"/>
                  </a:lnTo>
                  <a:lnTo>
                    <a:pt x="4034066" y="1787413"/>
                  </a:lnTo>
                  <a:lnTo>
                    <a:pt x="4331968" y="1787413"/>
                  </a:lnTo>
                  <a:lnTo>
                    <a:pt x="4331968" y="1548543"/>
                  </a:lnTo>
                  <a:lnTo>
                    <a:pt x="0" y="1548543"/>
                  </a:lnTo>
                  <a:lnTo>
                    <a:pt x="0" y="1"/>
                  </a:lnTo>
                  <a:lnTo>
                    <a:pt x="9259741" y="1"/>
                  </a:lnTo>
                  <a:lnTo>
                    <a:pt x="9259741" y="1548543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170687" tIns="170689" rIns="170688" bIns="1005363" numCol="1" spcCol="1270" anchor="ctr" anchorCtr="0">
              <a:noAutofit/>
            </a:bodyPr>
            <a:lstStyle/>
            <a:p>
              <a:r>
                <a:rPr lang="kk-KZ" sz="24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Семиотика –грек тілінен </a:t>
              </a:r>
              <a:r>
                <a:rPr lang="kk-KZ" sz="24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semeion</a:t>
              </a:r>
              <a:r>
                <a:rPr lang="kk-KZ" sz="24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– белгі, таңба, таңбалаушы, білдіруші дегенді білдіреді. Таңбалық белгілер жүйесі туралы, түрлі таңбалық жүйелердің құрлымы мен қызыметінің жалпы мәселелерін зерттейтін ғылыми пән. </a:t>
              </a:r>
            </a:p>
            <a:p>
              <a:endPara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0299475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Ғылыми еңбектерде Семиотиканың үш денгейде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жіктелетіні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көрсетілген: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355034" y="1683026"/>
          <a:ext cx="10518913" cy="4454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Семиотиканың қалыптасу тарихы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</p:nvPr>
        </p:nvGraphicFramePr>
        <p:xfrm>
          <a:off x="400878" y="1043746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одержимое 8"/>
          <p:cNvGraphicFramePr>
            <a:graphicFrameLocks noGrp="1"/>
          </p:cNvGraphicFramePr>
          <p:nvPr>
            <p:ph sz="half" idx="2"/>
          </p:nvPr>
        </p:nvGraphicFramePr>
        <p:xfrm>
          <a:off x="5854147" y="1298713"/>
          <a:ext cx="5940287" cy="52743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7EFAD17E-E644-495E-9684-9726C17372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437414875"/>
              </p:ext>
            </p:extLst>
          </p:nvPr>
        </p:nvGraphicFramePr>
        <p:xfrm>
          <a:off x="1563329" y="2080591"/>
          <a:ext cx="10087897" cy="4777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762539" y="662609"/>
            <a:ext cx="98331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Осы заманда өмір сүрген американ философы Ч. Пирс семиотиканың негізін салушы болып табылады. Ол таңбаларды 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икондық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таңбалар,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индекстер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символдар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деп үш түрге бөледі.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376168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4EE8120A-A7CB-405B-803C-72E7E4C472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126973558"/>
              </p:ext>
            </p:extLst>
          </p:nvPr>
        </p:nvGraphicFramePr>
        <p:xfrm>
          <a:off x="1327357" y="861390"/>
          <a:ext cx="10471354" cy="5526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63757" y="344557"/>
            <a:ext cx="1005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2 . мәдени код және этос үғымдары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3405774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XX ғасырда өмір сүрген, Канадалық мәдениет танушы, философ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Г.М.Маклюэн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мәдениет түрлерін жіктеп көрсетеді: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838200" y="1431235"/>
          <a:ext cx="10515600" cy="4745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Қазақ халқының мәдени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676400" y="4166359"/>
          <a:ext cx="10515600" cy="26916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Қонақжайлық – қазаққа тән қасиет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03599" y="1219200"/>
            <a:ext cx="6607175" cy="268144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0">
            <a:extLst>
              <a:ext uri="{FF2B5EF4-FFF2-40B4-BE49-F238E27FC236}">
                <a16:creationId xmlns:a16="http://schemas.microsoft.com/office/drawing/2014/main" xmlns="" id="{A55E0F33-CA52-4BAE-9D39-B60E2A63C575}"/>
              </a:ext>
            </a:extLst>
          </p:cNvPr>
          <p:cNvGrpSpPr/>
          <p:nvPr/>
        </p:nvGrpSpPr>
        <p:grpSpPr>
          <a:xfrm>
            <a:off x="1023304" y="1663700"/>
            <a:ext cx="10419396" cy="4346536"/>
            <a:chOff x="870904" y="746387"/>
            <a:chExt cx="11321096" cy="4414606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xmlns="" id="{7BC68290-D9C4-42DF-831A-3431A1B13489}"/>
                </a:ext>
              </a:extLst>
            </p:cNvPr>
            <p:cNvSpPr/>
            <p:nvPr/>
          </p:nvSpPr>
          <p:spPr>
            <a:xfrm>
              <a:off x="2273497" y="1247934"/>
              <a:ext cx="9259741" cy="3913059"/>
            </a:xfrm>
            <a:prstGeom prst="rect">
              <a:avLst/>
            </a:prstGeom>
            <a:ln>
              <a:noFill/>
            </a:ln>
          </p:spPr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xmlns="" id="{F1F9CE3F-7F8A-49CD-B388-A4E0CA211EF5}"/>
                </a:ext>
              </a:extLst>
            </p:cNvPr>
            <p:cNvSpPr/>
            <p:nvPr/>
          </p:nvSpPr>
          <p:spPr>
            <a:xfrm>
              <a:off x="2932259" y="3259327"/>
              <a:ext cx="9259741" cy="1549556"/>
            </a:xfrm>
            <a:custGeom>
              <a:avLst/>
              <a:gdLst>
                <a:gd name="connsiteX0" fmla="*/ 0 w 9259741"/>
                <a:gd name="connsiteY0" fmla="*/ 0 h 1549556"/>
                <a:gd name="connsiteX1" fmla="*/ 9259741 w 9259741"/>
                <a:gd name="connsiteY1" fmla="*/ 0 h 1549556"/>
                <a:gd name="connsiteX2" fmla="*/ 9259741 w 9259741"/>
                <a:gd name="connsiteY2" fmla="*/ 1549556 h 1549556"/>
                <a:gd name="connsiteX3" fmla="*/ 0 w 9259741"/>
                <a:gd name="connsiteY3" fmla="*/ 1549556 h 1549556"/>
                <a:gd name="connsiteX4" fmla="*/ 0 w 9259741"/>
                <a:gd name="connsiteY4" fmla="*/ 0 h 154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59741" h="1549556">
                  <a:moveTo>
                    <a:pt x="0" y="0"/>
                  </a:moveTo>
                  <a:lnTo>
                    <a:pt x="9259741" y="0"/>
                  </a:lnTo>
                  <a:lnTo>
                    <a:pt x="9259741" y="1549556"/>
                  </a:lnTo>
                  <a:lnTo>
                    <a:pt x="0" y="15495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170688" tIns="170688" rIns="170688" bIns="170688" numCol="1" spcCol="1270" anchor="ctr" anchorCtr="0">
              <a:noAutofit/>
            </a:bodyPr>
            <a:lstStyle/>
            <a:p>
              <a:r>
                <a:rPr lang="kk-KZ" sz="2400" dirty="0" smtClean="0">
                  <a:latin typeface="Times New Roman" pitchFamily="18" charset="0"/>
                  <a:cs typeface="Times New Roman" pitchFamily="18" charset="0"/>
                </a:rPr>
                <a:t>Қазірге кезде «этос» көбінесе белгілі бір әлеуметтік  топтың өмір салтын , оның мәдениетінің бағытын , ондағы қабылданған құбылыстар иерахиясын білдіреді. </a:t>
              </a:r>
              <a:endParaRPr lang="ru-RU" sz="2400" dirty="0" smtClean="0">
                <a:latin typeface="Times New Roman" pitchFamily="18" charset="0"/>
                <a:cs typeface="Times New Roman" pitchFamily="18" charset="0"/>
              </a:endParaRPr>
            </a:p>
            <a:p>
              <a:endPara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xmlns="" id="{369059B1-C3FC-4F03-8D04-FA42F4AFFBE7}"/>
                </a:ext>
              </a:extLst>
            </p:cNvPr>
            <p:cNvSpPr/>
            <p:nvPr/>
          </p:nvSpPr>
          <p:spPr>
            <a:xfrm>
              <a:off x="870904" y="746387"/>
              <a:ext cx="9259741" cy="2383219"/>
            </a:xfrm>
            <a:custGeom>
              <a:avLst/>
              <a:gdLst>
                <a:gd name="connsiteX0" fmla="*/ 0 w 9259741"/>
                <a:gd name="connsiteY0" fmla="*/ 834674 h 2383217"/>
                <a:gd name="connsiteX1" fmla="*/ 4331968 w 9259741"/>
                <a:gd name="connsiteY1" fmla="*/ 834674 h 2383217"/>
                <a:gd name="connsiteX2" fmla="*/ 4331968 w 9259741"/>
                <a:gd name="connsiteY2" fmla="*/ 595804 h 2383217"/>
                <a:gd name="connsiteX3" fmla="*/ 4034066 w 9259741"/>
                <a:gd name="connsiteY3" fmla="*/ 595804 h 2383217"/>
                <a:gd name="connsiteX4" fmla="*/ 4629871 w 9259741"/>
                <a:gd name="connsiteY4" fmla="*/ 0 h 2383217"/>
                <a:gd name="connsiteX5" fmla="*/ 5225675 w 9259741"/>
                <a:gd name="connsiteY5" fmla="*/ 595804 h 2383217"/>
                <a:gd name="connsiteX6" fmla="*/ 4927773 w 9259741"/>
                <a:gd name="connsiteY6" fmla="*/ 595804 h 2383217"/>
                <a:gd name="connsiteX7" fmla="*/ 4927773 w 9259741"/>
                <a:gd name="connsiteY7" fmla="*/ 834674 h 2383217"/>
                <a:gd name="connsiteX8" fmla="*/ 9259741 w 9259741"/>
                <a:gd name="connsiteY8" fmla="*/ 834674 h 2383217"/>
                <a:gd name="connsiteX9" fmla="*/ 9259741 w 9259741"/>
                <a:gd name="connsiteY9" fmla="*/ 2383217 h 2383217"/>
                <a:gd name="connsiteX10" fmla="*/ 0 w 9259741"/>
                <a:gd name="connsiteY10" fmla="*/ 2383217 h 2383217"/>
                <a:gd name="connsiteX11" fmla="*/ 0 w 9259741"/>
                <a:gd name="connsiteY11" fmla="*/ 834674 h 2383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59741" h="2383217">
                  <a:moveTo>
                    <a:pt x="9259741" y="1548543"/>
                  </a:moveTo>
                  <a:lnTo>
                    <a:pt x="4927773" y="1548543"/>
                  </a:lnTo>
                  <a:lnTo>
                    <a:pt x="4927773" y="1787413"/>
                  </a:lnTo>
                  <a:lnTo>
                    <a:pt x="5225675" y="1787413"/>
                  </a:lnTo>
                  <a:lnTo>
                    <a:pt x="4629870" y="2383216"/>
                  </a:lnTo>
                  <a:lnTo>
                    <a:pt x="4034066" y="1787413"/>
                  </a:lnTo>
                  <a:lnTo>
                    <a:pt x="4331968" y="1787413"/>
                  </a:lnTo>
                  <a:lnTo>
                    <a:pt x="4331968" y="1548543"/>
                  </a:lnTo>
                  <a:lnTo>
                    <a:pt x="0" y="1548543"/>
                  </a:lnTo>
                  <a:lnTo>
                    <a:pt x="0" y="1"/>
                  </a:lnTo>
                  <a:lnTo>
                    <a:pt x="9259741" y="1"/>
                  </a:lnTo>
                  <a:lnTo>
                    <a:pt x="9259741" y="1548543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170687" tIns="170689" rIns="170688" bIns="1005363" numCol="1" spcCol="1270" anchor="ctr" anchorCtr="0">
              <a:noAutofit/>
            </a:bodyPr>
            <a:lstStyle/>
            <a:p>
              <a:r>
                <a:rPr lang="kk-KZ" sz="2400" b="1" dirty="0" smtClean="0">
                  <a:latin typeface="Times New Roman" pitchFamily="18" charset="0"/>
                  <a:cs typeface="Times New Roman" pitchFamily="18" charset="0"/>
                </a:rPr>
                <a:t>Этос</a:t>
              </a:r>
              <a:r>
                <a:rPr lang="kk-KZ" sz="2400" dirty="0" smtClean="0">
                  <a:latin typeface="Times New Roman" pitchFamily="18" charset="0"/>
                  <a:cs typeface="Times New Roman" pitchFamily="18" charset="0"/>
                </a:rPr>
                <a:t> грек тілінен алынған термин. Бастапқыдағы мағынасы аниткалық философияда түсіндіріліп, әдет ғүрып , мінез құлық, деген үғымдарды берген.</a:t>
              </a:r>
              <a:endPara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086100" y="520700"/>
            <a:ext cx="63500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этос  ұғымы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102994753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0000" y="891540"/>
            <a:ext cx="7242048" cy="444664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Мәдениет рәмізі түсінігі 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xmlns="" id="{94622817-7B0F-4434-B6B5-B985BD2D99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068378479"/>
              </p:ext>
            </p:extLst>
          </p:nvPr>
        </p:nvGraphicFramePr>
        <p:xfrm>
          <a:off x="1194619" y="1295400"/>
          <a:ext cx="10997381" cy="4847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34374682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Рәміздер түсінігі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6172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xmlns="" id="{D5CE5186-A417-48E4-AD9F-F363201AF4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973604974"/>
              </p:ext>
            </p:extLst>
          </p:nvPr>
        </p:nvGraphicFramePr>
        <p:xfrm>
          <a:off x="1685295" y="405542"/>
          <a:ext cx="9877441" cy="5729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069053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Жол ережелеріне арналған қауыпсыздік белгілер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Users\Lenovo\Pictures\Camera Roll\Без названия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571461" y="1500174"/>
            <a:ext cx="2844800" cy="2133600"/>
          </a:xfrm>
          <a:prstGeom prst="rect">
            <a:avLst/>
          </a:prstGeom>
          <a:noFill/>
        </p:spPr>
      </p:pic>
      <p:sp>
        <p:nvSpPr>
          <p:cNvPr id="7" name="Содержимое 6"/>
          <p:cNvSpPr>
            <a:spLocks noGrp="1"/>
          </p:cNvSpPr>
          <p:nvPr>
            <p:ph sz="quarter" idx="2"/>
          </p:nvPr>
        </p:nvSpPr>
        <p:spPr>
          <a:xfrm>
            <a:off x="-285795" y="3643314"/>
            <a:ext cx="4876800" cy="1328734"/>
          </a:xfrm>
        </p:spPr>
        <p:txBody>
          <a:bodyPr/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Жаяу жүргіншілер өтпесі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7" name="Picture 3" descr="C:\Users\Lenovo\Pictures\Camera Roll\Без названия (1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91515" y="1357298"/>
            <a:ext cx="2832100" cy="20574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7905763" y="3286124"/>
            <a:ext cx="3810027" cy="114300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Жаяу жүргіншілердің қозғалуына тиым салады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8" name="Picture 4" descr="C:\Users\Lenovo\Pictures\Camera Roll\Без названия (4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37" y="2571744"/>
            <a:ext cx="3556000" cy="17145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047979" y="4500570"/>
            <a:ext cx="5143536" cy="135732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Суға малтауға тиым салады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C:\Users\Lenovo\Pictures\Camera Roll\f09115f809469563177f03d70ea64422_original.3281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204" y="152400"/>
            <a:ext cx="12084796" cy="629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7000" y="508000"/>
            <a:ext cx="10795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Бекітуге арналған сүрақтар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Семиотика ғылымының зерттеу обиектісі және мәні.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Мәдениеттану пәні мен семиотика ғылымының байланысын түсіндіріңіз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Таңбалар мен белгілердің атқаратын мәні мен қызыметі қандай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“мәдени код ” ұғымын түсіндіріңіз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Тіл мәдени код ұғымының басты белгісі екендігін дәлелдеңіз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Мәдени кодттцң негізгі мәні және қызыметі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Мәдент кодқа қандай нарселерді енгізуге болады</a:t>
            </a:r>
            <a:r>
              <a:rPr lang="zh-CN" altLang="en-US" sz="2400" dirty="0" smtClean="0">
                <a:latin typeface="Times New Roman" pitchFamily="18" charset="0"/>
                <a:cs typeface="Times New Roman" pitchFamily="18" charset="0"/>
              </a:rPr>
              <a:t>？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Мәдени код қандай түрлерге жіктеледі</a:t>
            </a:r>
            <a:r>
              <a:rPr lang="zh-CN" altLang="en-US" sz="2400" dirty="0" smtClean="0">
                <a:latin typeface="Times New Roman" pitchFamily="18" charset="0"/>
                <a:cs typeface="Times New Roman" pitchFamily="18" charset="0"/>
              </a:rPr>
              <a:t>？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Ұлттық мәдениетті сақтау мен ұалыптастыруда мәдени кодттың ролі.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Қазақ халхының мәдени кодтарын атаңыз.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Этос ұғымын қалай түсінесіз.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Рәміз ұғымы және оның қоғамда атқаратын қызыметі.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Қазақ халхының рәміздері мен архетиптеріне мысал келтіріңіз.</a:t>
            </a:r>
          </a:p>
          <a:p>
            <a:pPr marL="457200" indent="-457200">
              <a:buFont typeface="Wingdings" pitchFamily="2" charset="2"/>
              <a:buChar char="Ø"/>
            </a:pP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Ø"/>
            </a:pP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CA8C2AC-D533-4966-860A-1ADA67B93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4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kk-KZ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рахмет!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98700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614</Words>
  <Application>Microsoft Office PowerPoint</Application>
  <PresentationFormat>Произвольный</PresentationFormat>
  <Paragraphs>86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Мәдениеттану пәні бойынша  3-Дәріс  Мәдениет семиотикасы </vt:lpstr>
      <vt:lpstr>Жоспар</vt:lpstr>
      <vt:lpstr>Мәдениеттанудағы семиотика түсінігі  </vt:lpstr>
      <vt:lpstr>Слайд 4</vt:lpstr>
      <vt:lpstr>Ғылыми еңбектерде Семиотиканың үш денгейде жіктелетіні көрсетілген:  </vt:lpstr>
      <vt:lpstr>Семиотиканың қалыптасу тарихы  </vt:lpstr>
      <vt:lpstr>Слайд 7</vt:lpstr>
      <vt:lpstr>Слайд 8</vt:lpstr>
      <vt:lpstr>XX ғасырда өмір сүрген, Канадалық мәдениет танушы, философ Г.М.Маклюэн мәдениет түрлерін жіктеп көрсетеді: </vt:lpstr>
      <vt:lpstr>Қазақ халқының мәдени коды  </vt:lpstr>
      <vt:lpstr>Слайд 11</vt:lpstr>
      <vt:lpstr>3. Мәдениет рәмізі түсінігі . </vt:lpstr>
      <vt:lpstr>Рәміздер түсінігі  </vt:lpstr>
      <vt:lpstr>Слайд 14</vt:lpstr>
      <vt:lpstr>Жол ережелеріне арналған қауыпсыздік белгілер</vt:lpstr>
      <vt:lpstr>Слайд 16</vt:lpstr>
      <vt:lpstr>Слайд 17</vt:lpstr>
      <vt:lpstr>Назарларыңызға рахмет!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Lenovo</cp:lastModifiedBy>
  <cp:revision>20</cp:revision>
  <dcterms:created xsi:type="dcterms:W3CDTF">2021-06-25T10:07:15Z</dcterms:created>
  <dcterms:modified xsi:type="dcterms:W3CDTF">2025-02-03T22:00:15Z</dcterms:modified>
</cp:coreProperties>
</file>